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Constantia"/>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 uri="http://customooxmlschemas.google.com/">
      <go:slidesCustomData xmlns:go="http://customooxmlschemas.google.com/" r:id="rId22" roundtripDataSignature="AMtx7mhmgNSTv7UIrImQGx0xHXtuprwt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Constantia-italic.fntdata"/><Relationship Id="rId22" Type="http://customschemas.google.com/relationships/presentationmetadata" Target="metadata"/><Relationship Id="rId21" Type="http://schemas.openxmlformats.org/officeDocument/2006/relationships/font" Target="fonts/Constanti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Constantia-bold.fntdata"/><Relationship Id="rId18" Type="http://schemas.openxmlformats.org/officeDocument/2006/relationships/font" Target="fonts/Constanti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c9b5a1d8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c9b5a1d8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cc9b5a1d8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c9b5a1d8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c9b5a1d80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cc9b5a1d80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spTree>
      <p:nvGrpSpPr>
        <p:cNvPr id="13" name="Shape 13"/>
        <p:cNvGrpSpPr/>
        <p:nvPr/>
      </p:nvGrpSpPr>
      <p:grpSpPr>
        <a:xfrm>
          <a:off x="0" y="0"/>
          <a:ext cx="0" cy="0"/>
          <a:chOff x="0" y="0"/>
          <a:chExt cx="0" cy="0"/>
        </a:xfrm>
      </p:grpSpPr>
      <p:sp>
        <p:nvSpPr>
          <p:cNvPr id="14" name="Google Shape;14;p12"/>
          <p:cNvSpPr/>
          <p:nvPr/>
        </p:nvSpPr>
        <p:spPr>
          <a:xfrm>
            <a:off x="0" y="1539433"/>
            <a:ext cx="8866207" cy="53185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12"/>
          <p:cNvSpPr/>
          <p:nvPr>
            <p:ph idx="2" type="pic"/>
          </p:nvPr>
        </p:nvSpPr>
        <p:spPr>
          <a:xfrm>
            <a:off x="0" y="0"/>
            <a:ext cx="12191995" cy="6857999"/>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 name="Google Shape;16;p12"/>
          <p:cNvSpPr txBox="1"/>
          <p:nvPr>
            <p:ph type="title"/>
          </p:nvPr>
        </p:nvSpPr>
        <p:spPr>
          <a:xfrm>
            <a:off x="838199" y="2002421"/>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body"/>
          </p:nvPr>
        </p:nvSpPr>
        <p:spPr>
          <a:xfrm>
            <a:off x="838200" y="3090444"/>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8" name="Google Shape;18;p12"/>
          <p:cNvCxnSpPr/>
          <p:nvPr/>
        </p:nvCxnSpPr>
        <p:spPr>
          <a:xfrm flipH="1" rot="5400000">
            <a:off x="1094402" y="1819845"/>
            <a:ext cx="1" cy="2188805"/>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86" name="Shape 86"/>
        <p:cNvGrpSpPr/>
        <p:nvPr/>
      </p:nvGrpSpPr>
      <p:grpSpPr>
        <a:xfrm>
          <a:off x="0" y="0"/>
          <a:ext cx="0" cy="0"/>
          <a:chOff x="0" y="0"/>
          <a:chExt cx="0" cy="0"/>
        </a:xfrm>
      </p:grpSpPr>
      <p:sp>
        <p:nvSpPr>
          <p:cNvPr id="87" name="Google Shape;87;p21"/>
          <p:cNvSpPr/>
          <p:nvPr/>
        </p:nvSpPr>
        <p:spPr>
          <a:xfrm>
            <a:off x="-1" y="1539432"/>
            <a:ext cx="8866207" cy="53185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8" name="Google Shape;88;p21"/>
          <p:cNvSpPr/>
          <p:nvPr>
            <p:ph idx="2" type="pic"/>
          </p:nvPr>
        </p:nvSpPr>
        <p:spPr>
          <a:xfrm>
            <a:off x="0" y="0"/>
            <a:ext cx="12191995" cy="6857999"/>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9" name="Google Shape;89;p21"/>
          <p:cNvSpPr txBox="1"/>
          <p:nvPr>
            <p:ph type="title"/>
          </p:nvPr>
        </p:nvSpPr>
        <p:spPr>
          <a:xfrm>
            <a:off x="838199" y="2002421"/>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1"/>
          <p:cNvSpPr txBox="1"/>
          <p:nvPr>
            <p:ph idx="1" type="body"/>
          </p:nvPr>
        </p:nvSpPr>
        <p:spPr>
          <a:xfrm>
            <a:off x="838200" y="3090444"/>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91" name="Google Shape;91;p21"/>
          <p:cNvCxnSpPr/>
          <p:nvPr/>
        </p:nvCxnSpPr>
        <p:spPr>
          <a:xfrm flipH="1" rot="5400000">
            <a:off x="1094402" y="1819845"/>
            <a:ext cx="1" cy="2188805"/>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with Image">
  <p:cSld name="2_Title Slide with Image">
    <p:bg>
      <p:bgPr>
        <a:solidFill>
          <a:schemeClr val="accent1"/>
        </a:solidFill>
      </p:bgPr>
    </p:bg>
    <p:spTree>
      <p:nvGrpSpPr>
        <p:cNvPr id="92" name="Shape 92"/>
        <p:cNvGrpSpPr/>
        <p:nvPr/>
      </p:nvGrpSpPr>
      <p:grpSpPr>
        <a:xfrm>
          <a:off x="0" y="0"/>
          <a:ext cx="0" cy="0"/>
          <a:chOff x="0" y="0"/>
          <a:chExt cx="0" cy="0"/>
        </a:xfrm>
      </p:grpSpPr>
      <p:sp>
        <p:nvSpPr>
          <p:cNvPr id="93" name="Google Shape;93;p22"/>
          <p:cNvSpPr/>
          <p:nvPr/>
        </p:nvSpPr>
        <p:spPr>
          <a:xfrm>
            <a:off x="0" y="1539433"/>
            <a:ext cx="8866207" cy="531856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 name="Google Shape;94;p22"/>
          <p:cNvSpPr/>
          <p:nvPr>
            <p:ph idx="2" type="pic"/>
          </p:nvPr>
        </p:nvSpPr>
        <p:spPr>
          <a:xfrm>
            <a:off x="0" y="0"/>
            <a:ext cx="12191995" cy="6857999"/>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 name="Google Shape;95;p22"/>
          <p:cNvSpPr txBox="1"/>
          <p:nvPr>
            <p:ph type="title"/>
          </p:nvPr>
        </p:nvSpPr>
        <p:spPr>
          <a:xfrm>
            <a:off x="838199" y="2002421"/>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2"/>
          <p:cNvSpPr txBox="1"/>
          <p:nvPr>
            <p:ph idx="1" type="body"/>
          </p:nvPr>
        </p:nvSpPr>
        <p:spPr>
          <a:xfrm>
            <a:off x="838200" y="3090444"/>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97" name="Google Shape;97;p22"/>
          <p:cNvCxnSpPr/>
          <p:nvPr/>
        </p:nvCxnSpPr>
        <p:spPr>
          <a:xfrm flipH="1" rot="5400000">
            <a:off x="1094402" y="1819845"/>
            <a:ext cx="1" cy="2188805"/>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with Image">
  <p:cSld name="1_Title Slide with Image">
    <p:bg>
      <p:bgPr>
        <a:solidFill>
          <a:schemeClr val="accent1"/>
        </a:solidFill>
      </p:bgPr>
    </p:bg>
    <p:spTree>
      <p:nvGrpSpPr>
        <p:cNvPr id="98" name="Shape 98"/>
        <p:cNvGrpSpPr/>
        <p:nvPr/>
      </p:nvGrpSpPr>
      <p:grpSpPr>
        <a:xfrm>
          <a:off x="0" y="0"/>
          <a:ext cx="0" cy="0"/>
          <a:chOff x="0" y="0"/>
          <a:chExt cx="0" cy="0"/>
        </a:xfrm>
      </p:grpSpPr>
      <p:sp>
        <p:nvSpPr>
          <p:cNvPr id="99" name="Google Shape;99;p23"/>
          <p:cNvSpPr txBox="1"/>
          <p:nvPr>
            <p:ph type="title"/>
          </p:nvPr>
        </p:nvSpPr>
        <p:spPr>
          <a:xfrm>
            <a:off x="838199" y="578736"/>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3"/>
          <p:cNvSpPr txBox="1"/>
          <p:nvPr>
            <p:ph idx="1" type="body"/>
          </p:nvPr>
        </p:nvSpPr>
        <p:spPr>
          <a:xfrm>
            <a:off x="838200" y="1666759"/>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1" name="Google Shape;101;p23"/>
          <p:cNvCxnSpPr/>
          <p:nvPr/>
        </p:nvCxnSpPr>
        <p:spPr>
          <a:xfrm flipH="1" rot="5400000">
            <a:off x="1094402" y="396160"/>
            <a:ext cx="1" cy="2188805"/>
          </a:xfrm>
          <a:prstGeom prst="straightConnector1">
            <a:avLst/>
          </a:prstGeom>
          <a:noFill/>
          <a:ln cap="flat" cmpd="sng" w="25400">
            <a:solidFill>
              <a:schemeClr val="lt1"/>
            </a:solidFill>
            <a:prstDash val="solid"/>
            <a:miter lim="400000"/>
            <a:headEnd len="sm" w="sm" type="none"/>
            <a:tailEnd len="sm" w="sm" type="none"/>
          </a:ln>
        </p:spPr>
      </p:cxnSp>
      <p:sp>
        <p:nvSpPr>
          <p:cNvPr id="102" name="Google Shape;102;p23"/>
          <p:cNvSpPr/>
          <p:nvPr>
            <p:ph idx="2" type="pic"/>
          </p:nvPr>
        </p:nvSpPr>
        <p:spPr>
          <a:xfrm>
            <a:off x="8866207" y="0"/>
            <a:ext cx="3325792" cy="6858000"/>
          </a:xfrm>
          <a:prstGeom prst="rect">
            <a:avLst/>
          </a:prstGeom>
          <a:solidFill>
            <a:schemeClr val="l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with Image">
  <p:cSld name="Slide Divider with Image">
    <p:bg>
      <p:bgPr>
        <a:solidFill>
          <a:schemeClr val="accent1"/>
        </a:solid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838199" y="2708475"/>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4"/>
          <p:cNvSpPr txBox="1"/>
          <p:nvPr>
            <p:ph idx="1" type="body"/>
          </p:nvPr>
        </p:nvSpPr>
        <p:spPr>
          <a:xfrm>
            <a:off x="838200" y="3796498"/>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6" name="Google Shape;106;p24"/>
          <p:cNvCxnSpPr/>
          <p:nvPr/>
        </p:nvCxnSpPr>
        <p:spPr>
          <a:xfrm flipH="1" rot="5400000">
            <a:off x="1094402" y="2525899"/>
            <a:ext cx="1" cy="2188805"/>
          </a:xfrm>
          <a:prstGeom prst="straightConnector1">
            <a:avLst/>
          </a:prstGeom>
          <a:noFill/>
          <a:ln cap="flat" cmpd="sng" w="25400">
            <a:solidFill>
              <a:schemeClr val="lt1"/>
            </a:solidFill>
            <a:prstDash val="solid"/>
            <a:miter lim="400000"/>
            <a:headEnd len="sm" w="sm" type="none"/>
            <a:tailEnd len="sm" w="sm" type="none"/>
          </a:ln>
        </p:spPr>
      </p:cxnSp>
      <p:sp>
        <p:nvSpPr>
          <p:cNvPr id="107" name="Google Shape;107;p24"/>
          <p:cNvSpPr/>
          <p:nvPr>
            <p:ph idx="2" type="pic"/>
          </p:nvPr>
        </p:nvSpPr>
        <p:spPr>
          <a:xfrm>
            <a:off x="0" y="0"/>
            <a:ext cx="12191999"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ivider with Image">
  <p:cSld name="1_Slide Divider with Image">
    <p:bg>
      <p:bgPr>
        <a:solidFill>
          <a:schemeClr val="accent1"/>
        </a:solidFill>
      </p:bgPr>
    </p:bg>
    <p:spTree>
      <p:nvGrpSpPr>
        <p:cNvPr id="108" name="Shape 108"/>
        <p:cNvGrpSpPr/>
        <p:nvPr/>
      </p:nvGrpSpPr>
      <p:grpSpPr>
        <a:xfrm>
          <a:off x="0" y="0"/>
          <a:ext cx="0" cy="0"/>
          <a:chOff x="0" y="0"/>
          <a:chExt cx="0" cy="0"/>
        </a:xfrm>
      </p:grpSpPr>
      <p:sp>
        <p:nvSpPr>
          <p:cNvPr id="109" name="Google Shape;109;p25"/>
          <p:cNvSpPr/>
          <p:nvPr>
            <p:ph idx="2" type="pic"/>
          </p:nvPr>
        </p:nvSpPr>
        <p:spPr>
          <a:xfrm>
            <a:off x="0" y="0"/>
            <a:ext cx="12191999"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 name="Google Shape;110;p25"/>
          <p:cNvSpPr txBox="1"/>
          <p:nvPr>
            <p:ph type="title"/>
          </p:nvPr>
        </p:nvSpPr>
        <p:spPr>
          <a:xfrm>
            <a:off x="4403208" y="2870519"/>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5"/>
          <p:cNvSpPr txBox="1"/>
          <p:nvPr>
            <p:ph idx="1" type="body"/>
          </p:nvPr>
        </p:nvSpPr>
        <p:spPr>
          <a:xfrm>
            <a:off x="4403209" y="3958542"/>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2" name="Google Shape;112;p25"/>
          <p:cNvCxnSpPr/>
          <p:nvPr/>
        </p:nvCxnSpPr>
        <p:spPr>
          <a:xfrm>
            <a:off x="4788658" y="2817190"/>
            <a:ext cx="0" cy="1930310"/>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2">
  <p:cSld name="Slide Divider 2">
    <p:bg>
      <p:bgPr>
        <a:solidFill>
          <a:schemeClr val="accent1"/>
        </a:solidFill>
      </p:bgPr>
    </p:bg>
    <p:spTree>
      <p:nvGrpSpPr>
        <p:cNvPr id="113" name="Shape 113"/>
        <p:cNvGrpSpPr/>
        <p:nvPr/>
      </p:nvGrpSpPr>
      <p:grpSpPr>
        <a:xfrm>
          <a:off x="0" y="0"/>
          <a:ext cx="0" cy="0"/>
          <a:chOff x="0" y="0"/>
          <a:chExt cx="0" cy="0"/>
        </a:xfrm>
      </p:grpSpPr>
      <p:sp>
        <p:nvSpPr>
          <p:cNvPr id="114" name="Google Shape;114;p26"/>
          <p:cNvSpPr/>
          <p:nvPr>
            <p:ph idx="2" type="pic"/>
          </p:nvPr>
        </p:nvSpPr>
        <p:spPr>
          <a:xfrm>
            <a:off x="0" y="0"/>
            <a:ext cx="12191999"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5" name="Google Shape;115;p26"/>
          <p:cNvSpPr txBox="1"/>
          <p:nvPr>
            <p:ph type="title"/>
          </p:nvPr>
        </p:nvSpPr>
        <p:spPr>
          <a:xfrm>
            <a:off x="1220164" y="3379810"/>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6"/>
          <p:cNvSpPr txBox="1"/>
          <p:nvPr>
            <p:ph idx="1" type="body"/>
          </p:nvPr>
        </p:nvSpPr>
        <p:spPr>
          <a:xfrm>
            <a:off x="1220165" y="4467833"/>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7" name="Google Shape;117;p26"/>
          <p:cNvCxnSpPr/>
          <p:nvPr/>
        </p:nvCxnSpPr>
        <p:spPr>
          <a:xfrm>
            <a:off x="1285385" y="3006251"/>
            <a:ext cx="0" cy="2570770"/>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solidFill>
          <a:schemeClr val="lt1"/>
        </a:solidFill>
      </p:bgPr>
    </p:bg>
    <p:spTree>
      <p:nvGrpSpPr>
        <p:cNvPr id="118" name="Shape 118"/>
        <p:cNvGrpSpPr/>
        <p:nvPr/>
      </p:nvGrpSpPr>
      <p:grpSpPr>
        <a:xfrm>
          <a:off x="0" y="0"/>
          <a:ext cx="0" cy="0"/>
          <a:chOff x="0" y="0"/>
          <a:chExt cx="0" cy="0"/>
        </a:xfrm>
      </p:grpSpPr>
      <p:sp>
        <p:nvSpPr>
          <p:cNvPr id="119" name="Google Shape;119;p27"/>
          <p:cNvSpPr txBox="1"/>
          <p:nvPr>
            <p:ph type="title"/>
          </p:nvPr>
        </p:nvSpPr>
        <p:spPr>
          <a:xfrm>
            <a:off x="826626" y="4867539"/>
            <a:ext cx="2275389" cy="1025525"/>
          </a:xfrm>
          <a:prstGeom prst="rect">
            <a:avLst/>
          </a:prstGeom>
          <a:noFill/>
          <a:ln>
            <a:noFill/>
          </a:ln>
        </p:spPr>
        <p:txBody>
          <a:bodyPr anchorCtr="0" anchor="b" bIns="0" lIns="0" spcFirstLastPara="1" rIns="91425" wrap="square" tIns="45700">
            <a:noAutofit/>
          </a:bodyPr>
          <a:lstStyle>
            <a:lvl1pPr lvl="0" algn="l">
              <a:lnSpc>
                <a:spcPct val="90000"/>
              </a:lnSpc>
              <a:spcBef>
                <a:spcPts val="0"/>
              </a:spcBef>
              <a:spcAft>
                <a:spcPts val="0"/>
              </a:spcAft>
              <a:buClr>
                <a:schemeClr val="dk2"/>
              </a:buClr>
              <a:buSzPts val="5000"/>
              <a:buFont typeface="Constantia"/>
              <a:buNone/>
              <a:defRPr b="1" sz="5000">
                <a:solidFill>
                  <a:schemeClr val="dk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7"/>
          <p:cNvSpPr/>
          <p:nvPr>
            <p:ph idx="2" type="pic"/>
          </p:nvPr>
        </p:nvSpPr>
        <p:spPr>
          <a:xfrm>
            <a:off x="8634413" y="812800"/>
            <a:ext cx="3557587" cy="52324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1" name="Google Shape;121;p27"/>
          <p:cNvSpPr txBox="1"/>
          <p:nvPr>
            <p:ph idx="1" type="body"/>
          </p:nvPr>
        </p:nvSpPr>
        <p:spPr>
          <a:xfrm>
            <a:off x="4155313" y="879710"/>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7"/>
          <p:cNvSpPr txBox="1"/>
          <p:nvPr>
            <p:ph idx="3" type="body"/>
          </p:nvPr>
        </p:nvSpPr>
        <p:spPr>
          <a:xfrm>
            <a:off x="4155313" y="195615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7"/>
          <p:cNvSpPr txBox="1"/>
          <p:nvPr>
            <p:ph idx="4" type="body"/>
          </p:nvPr>
        </p:nvSpPr>
        <p:spPr>
          <a:xfrm>
            <a:off x="4155313" y="3032600"/>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7"/>
          <p:cNvSpPr txBox="1"/>
          <p:nvPr>
            <p:ph idx="5" type="body"/>
          </p:nvPr>
        </p:nvSpPr>
        <p:spPr>
          <a:xfrm>
            <a:off x="4155313" y="410904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27"/>
          <p:cNvSpPr txBox="1"/>
          <p:nvPr>
            <p:ph idx="6" type="body"/>
          </p:nvPr>
        </p:nvSpPr>
        <p:spPr>
          <a:xfrm>
            <a:off x="4155313" y="5185490"/>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6" name="Google Shape;126;p27"/>
          <p:cNvCxnSpPr/>
          <p:nvPr/>
        </p:nvCxnSpPr>
        <p:spPr>
          <a:xfrm>
            <a:off x="965155" y="3899540"/>
            <a:ext cx="0" cy="1930310"/>
          </a:xfrm>
          <a:prstGeom prst="straightConnector1">
            <a:avLst/>
          </a:prstGeom>
          <a:noFill/>
          <a:ln cap="flat" cmpd="sng" w="19050">
            <a:solidFill>
              <a:schemeClr val="dk2"/>
            </a:solidFill>
            <a:prstDash val="solid"/>
            <a:miter lim="4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bg>
      <p:bgPr>
        <a:solidFill>
          <a:schemeClr val="lt1"/>
        </a:solidFill>
      </p:bgPr>
    </p:bg>
    <p:spTree>
      <p:nvGrpSpPr>
        <p:cNvPr id="127" name="Shape 127"/>
        <p:cNvGrpSpPr/>
        <p:nvPr/>
      </p:nvGrpSpPr>
      <p:grpSpPr>
        <a:xfrm>
          <a:off x="0" y="0"/>
          <a:ext cx="0" cy="0"/>
          <a:chOff x="0" y="0"/>
          <a:chExt cx="0" cy="0"/>
        </a:xfrm>
      </p:grpSpPr>
      <p:sp>
        <p:nvSpPr>
          <p:cNvPr id="128" name="Google Shape;128;p28"/>
          <p:cNvSpPr txBox="1"/>
          <p:nvPr>
            <p:ph type="title"/>
          </p:nvPr>
        </p:nvSpPr>
        <p:spPr>
          <a:xfrm>
            <a:off x="826626" y="4867539"/>
            <a:ext cx="2239803" cy="1025525"/>
          </a:xfrm>
          <a:prstGeom prst="rect">
            <a:avLst/>
          </a:prstGeom>
          <a:noFill/>
          <a:ln>
            <a:noFill/>
          </a:ln>
        </p:spPr>
        <p:txBody>
          <a:bodyPr anchorCtr="0" anchor="b" bIns="0" lIns="0" spcFirstLastPara="1" rIns="91425" wrap="square" tIns="45700">
            <a:noAutofit/>
          </a:bodyPr>
          <a:lstStyle>
            <a:lvl1pPr lvl="0" algn="l">
              <a:lnSpc>
                <a:spcPct val="90000"/>
              </a:lnSpc>
              <a:spcBef>
                <a:spcPts val="0"/>
              </a:spcBef>
              <a:spcAft>
                <a:spcPts val="0"/>
              </a:spcAft>
              <a:buClr>
                <a:schemeClr val="dk2"/>
              </a:buClr>
              <a:buSzPts val="5000"/>
              <a:buFont typeface="Constantia"/>
              <a:buNone/>
              <a:defRPr b="1" sz="5000">
                <a:solidFill>
                  <a:schemeClr val="dk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8"/>
          <p:cNvSpPr/>
          <p:nvPr>
            <p:ph idx="2" type="pic"/>
          </p:nvPr>
        </p:nvSpPr>
        <p:spPr>
          <a:xfrm>
            <a:off x="8634413" y="812800"/>
            <a:ext cx="3557587" cy="52324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0" name="Google Shape;130;p28"/>
          <p:cNvSpPr txBox="1"/>
          <p:nvPr>
            <p:ph idx="1" type="body"/>
          </p:nvPr>
        </p:nvSpPr>
        <p:spPr>
          <a:xfrm>
            <a:off x="4476854" y="879710"/>
            <a:ext cx="3983858"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8"/>
          <p:cNvSpPr txBox="1"/>
          <p:nvPr>
            <p:ph idx="3" type="body"/>
          </p:nvPr>
        </p:nvSpPr>
        <p:spPr>
          <a:xfrm>
            <a:off x="4476854" y="1956155"/>
            <a:ext cx="3983858"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8"/>
          <p:cNvSpPr txBox="1"/>
          <p:nvPr>
            <p:ph idx="4" type="body"/>
          </p:nvPr>
        </p:nvSpPr>
        <p:spPr>
          <a:xfrm>
            <a:off x="4476854" y="3032600"/>
            <a:ext cx="3983858"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8"/>
          <p:cNvSpPr txBox="1"/>
          <p:nvPr>
            <p:ph idx="5" type="body"/>
          </p:nvPr>
        </p:nvSpPr>
        <p:spPr>
          <a:xfrm>
            <a:off x="4476854" y="4109045"/>
            <a:ext cx="3983858"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28"/>
          <p:cNvSpPr txBox="1"/>
          <p:nvPr>
            <p:ph idx="6" type="body"/>
          </p:nvPr>
        </p:nvSpPr>
        <p:spPr>
          <a:xfrm>
            <a:off x="4476854" y="5185490"/>
            <a:ext cx="3983858"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28"/>
          <p:cNvSpPr txBox="1"/>
          <p:nvPr>
            <p:ph idx="7" type="body"/>
          </p:nvPr>
        </p:nvSpPr>
        <p:spPr>
          <a:xfrm>
            <a:off x="3527730" y="879710"/>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accent2"/>
              </a:buClr>
              <a:buSzPts val="6000"/>
              <a:buNone/>
              <a:defRPr sz="6000">
                <a:solidFill>
                  <a:schemeClr val="accent2"/>
                </a:solidFill>
                <a:latin typeface="Constantia"/>
                <a:ea typeface="Constantia"/>
                <a:cs typeface="Constantia"/>
                <a:sym typeface="Constantia"/>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28"/>
          <p:cNvSpPr txBox="1"/>
          <p:nvPr>
            <p:ph idx="8" type="body"/>
          </p:nvPr>
        </p:nvSpPr>
        <p:spPr>
          <a:xfrm>
            <a:off x="3527730" y="1956155"/>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accent2"/>
              </a:buClr>
              <a:buSzPts val="6000"/>
              <a:buNone/>
              <a:defRPr sz="6000">
                <a:solidFill>
                  <a:schemeClr val="accent2"/>
                </a:solidFill>
                <a:latin typeface="Constantia"/>
                <a:ea typeface="Constantia"/>
                <a:cs typeface="Constantia"/>
                <a:sym typeface="Constantia"/>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28"/>
          <p:cNvSpPr txBox="1"/>
          <p:nvPr>
            <p:ph idx="9" type="body"/>
          </p:nvPr>
        </p:nvSpPr>
        <p:spPr>
          <a:xfrm>
            <a:off x="3527730" y="3032600"/>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accent2"/>
              </a:buClr>
              <a:buSzPts val="6000"/>
              <a:buNone/>
              <a:defRPr sz="6000">
                <a:solidFill>
                  <a:schemeClr val="accent2"/>
                </a:solidFill>
                <a:latin typeface="Constantia"/>
                <a:ea typeface="Constantia"/>
                <a:cs typeface="Constantia"/>
                <a:sym typeface="Constantia"/>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8"/>
          <p:cNvSpPr txBox="1"/>
          <p:nvPr>
            <p:ph idx="13" type="body"/>
          </p:nvPr>
        </p:nvSpPr>
        <p:spPr>
          <a:xfrm>
            <a:off x="3527730" y="4109045"/>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accent2"/>
              </a:buClr>
              <a:buSzPts val="6000"/>
              <a:buNone/>
              <a:defRPr sz="6000">
                <a:solidFill>
                  <a:schemeClr val="accent2"/>
                </a:solidFill>
                <a:latin typeface="Constantia"/>
                <a:ea typeface="Constantia"/>
                <a:cs typeface="Constantia"/>
                <a:sym typeface="Constantia"/>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28"/>
          <p:cNvSpPr txBox="1"/>
          <p:nvPr>
            <p:ph idx="14" type="body"/>
          </p:nvPr>
        </p:nvSpPr>
        <p:spPr>
          <a:xfrm>
            <a:off x="3527730" y="5185490"/>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accent2"/>
              </a:buClr>
              <a:buSzPts val="6000"/>
              <a:buNone/>
              <a:defRPr sz="6000">
                <a:solidFill>
                  <a:schemeClr val="accent2"/>
                </a:solidFill>
                <a:latin typeface="Constantia"/>
                <a:ea typeface="Constantia"/>
                <a:cs typeface="Constantia"/>
                <a:sym typeface="Constantia"/>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40" name="Google Shape;140;p28"/>
          <p:cNvCxnSpPr/>
          <p:nvPr/>
        </p:nvCxnSpPr>
        <p:spPr>
          <a:xfrm>
            <a:off x="965155" y="3899540"/>
            <a:ext cx="0" cy="1930310"/>
          </a:xfrm>
          <a:prstGeom prst="straightConnector1">
            <a:avLst/>
          </a:prstGeom>
          <a:noFill/>
          <a:ln cap="flat" cmpd="sng" w="19050">
            <a:solidFill>
              <a:schemeClr val="dk2"/>
            </a:solidFill>
            <a:prstDash val="solid"/>
            <a:miter lim="4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141" name="Shape 141"/>
        <p:cNvGrpSpPr/>
        <p:nvPr/>
      </p:nvGrpSpPr>
      <p:grpSpPr>
        <a:xfrm>
          <a:off x="0" y="0"/>
          <a:ext cx="0" cy="0"/>
          <a:chOff x="0" y="0"/>
          <a:chExt cx="0" cy="0"/>
        </a:xfrm>
      </p:grpSpPr>
      <p:sp>
        <p:nvSpPr>
          <p:cNvPr id="142" name="Google Shape;142;p29"/>
          <p:cNvSpPr txBox="1"/>
          <p:nvPr>
            <p:ph type="title"/>
          </p:nvPr>
        </p:nvSpPr>
        <p:spPr>
          <a:xfrm>
            <a:off x="5470525" y="1193765"/>
            <a:ext cx="6322230" cy="1325563"/>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29"/>
          <p:cNvSpPr/>
          <p:nvPr>
            <p:ph idx="2" type="pic"/>
          </p:nvPr>
        </p:nvSpPr>
        <p:spPr>
          <a:xfrm>
            <a:off x="1" y="1193765"/>
            <a:ext cx="5230788" cy="47961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4" name="Google Shape;144;p29"/>
          <p:cNvSpPr txBox="1"/>
          <p:nvPr>
            <p:ph idx="1" type="body"/>
          </p:nvPr>
        </p:nvSpPr>
        <p:spPr>
          <a:xfrm>
            <a:off x="5470816" y="2540529"/>
            <a:ext cx="3046302"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29"/>
          <p:cNvSpPr txBox="1"/>
          <p:nvPr>
            <p:ph idx="3" type="body"/>
          </p:nvPr>
        </p:nvSpPr>
        <p:spPr>
          <a:xfrm>
            <a:off x="8769606" y="2540529"/>
            <a:ext cx="3023149" cy="382749"/>
          </a:xfrm>
          <a:prstGeom prst="rect">
            <a:avLst/>
          </a:prstGeom>
          <a:noFill/>
          <a:ln>
            <a:noFill/>
          </a:ln>
        </p:spPr>
        <p:txBody>
          <a:bodyPr anchorCtr="0" anchor="b" bIns="45700" lIns="0" spcFirstLastPara="1" rIns="91425" wrap="square" tIns="45700">
            <a:normAutofit/>
          </a:bodyPr>
          <a:lstStyle>
            <a:lvl1pPr indent="-330200" lvl="0" marL="457200" algn="l">
              <a:lnSpc>
                <a:spcPct val="90000"/>
              </a:lnSpc>
              <a:spcBef>
                <a:spcPts val="1000"/>
              </a:spcBef>
              <a:spcAft>
                <a:spcPts val="0"/>
              </a:spcAft>
              <a:buClr>
                <a:schemeClr val="dk2"/>
              </a:buClr>
              <a:buSzPts val="1600"/>
              <a:buChar char="•"/>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9"/>
          <p:cNvSpPr txBox="1"/>
          <p:nvPr>
            <p:ph idx="4" type="body"/>
          </p:nvPr>
        </p:nvSpPr>
        <p:spPr>
          <a:xfrm>
            <a:off x="5470525" y="2944813"/>
            <a:ext cx="3046413"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9"/>
          <p:cNvSpPr txBox="1"/>
          <p:nvPr>
            <p:ph idx="5" type="body"/>
          </p:nvPr>
        </p:nvSpPr>
        <p:spPr>
          <a:xfrm>
            <a:off x="8769606" y="2944813"/>
            <a:ext cx="3023149"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148" name="Shape 148"/>
        <p:cNvGrpSpPr/>
        <p:nvPr/>
      </p:nvGrpSpPr>
      <p:grpSpPr>
        <a:xfrm>
          <a:off x="0" y="0"/>
          <a:ext cx="0" cy="0"/>
          <a:chOff x="0" y="0"/>
          <a:chExt cx="0" cy="0"/>
        </a:xfrm>
      </p:grpSpPr>
      <p:sp>
        <p:nvSpPr>
          <p:cNvPr id="149" name="Google Shape;149;p30"/>
          <p:cNvSpPr txBox="1"/>
          <p:nvPr>
            <p:ph type="title"/>
          </p:nvPr>
        </p:nvSpPr>
        <p:spPr>
          <a:xfrm>
            <a:off x="838200" y="1809009"/>
            <a:ext cx="3416928" cy="2884911"/>
          </a:xfrm>
          <a:prstGeom prst="rect">
            <a:avLst/>
          </a:prstGeom>
          <a:noFill/>
          <a:ln>
            <a:noFill/>
          </a:ln>
        </p:spPr>
        <p:txBody>
          <a:bodyPr anchorCtr="0" anchor="t" bIns="45700" lIns="0" spcFirstLastPara="1" rIns="91425" wrap="square" tIns="45700">
            <a:normAutofit/>
          </a:bodyPr>
          <a:lstStyle>
            <a:lvl1pPr lvl="0" algn="r">
              <a:lnSpc>
                <a:spcPct val="90000"/>
              </a:lnSpc>
              <a:spcBef>
                <a:spcPts val="0"/>
              </a:spcBef>
              <a:spcAft>
                <a:spcPts val="0"/>
              </a:spcAft>
              <a:buClr>
                <a:schemeClr val="accent1"/>
              </a:buClr>
              <a:buSzPts val="4000"/>
              <a:buFont typeface="Constantia"/>
              <a:buNone/>
              <a:defRPr sz="4000">
                <a:solidFill>
                  <a:schemeClr val="accen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30"/>
          <p:cNvSpPr txBox="1"/>
          <p:nvPr>
            <p:ph idx="1" type="body"/>
          </p:nvPr>
        </p:nvSpPr>
        <p:spPr>
          <a:xfrm>
            <a:off x="4510875" y="1809009"/>
            <a:ext cx="3686025"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30"/>
          <p:cNvSpPr txBox="1"/>
          <p:nvPr>
            <p:ph idx="2" type="body"/>
          </p:nvPr>
        </p:nvSpPr>
        <p:spPr>
          <a:xfrm>
            <a:off x="8452175" y="1809009"/>
            <a:ext cx="3658010" cy="382749"/>
          </a:xfrm>
          <a:prstGeom prst="rect">
            <a:avLst/>
          </a:prstGeom>
          <a:noFill/>
          <a:ln>
            <a:noFill/>
          </a:ln>
        </p:spPr>
        <p:txBody>
          <a:bodyPr anchorCtr="0" anchor="b" bIns="45700" lIns="0" spcFirstLastPara="1" rIns="91425" wrap="square" tIns="45700">
            <a:normAutofit/>
          </a:bodyPr>
          <a:lstStyle>
            <a:lvl1pPr indent="-330200" lvl="0" marL="457200" algn="l">
              <a:lnSpc>
                <a:spcPct val="90000"/>
              </a:lnSpc>
              <a:spcBef>
                <a:spcPts val="1000"/>
              </a:spcBef>
              <a:spcAft>
                <a:spcPts val="0"/>
              </a:spcAft>
              <a:buClr>
                <a:schemeClr val="dk2"/>
              </a:buClr>
              <a:buSzPts val="1600"/>
              <a:buChar char="•"/>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30"/>
          <p:cNvSpPr txBox="1"/>
          <p:nvPr>
            <p:ph idx="3" type="body"/>
          </p:nvPr>
        </p:nvSpPr>
        <p:spPr>
          <a:xfrm>
            <a:off x="4510572" y="2213293"/>
            <a:ext cx="3686159"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30"/>
          <p:cNvSpPr txBox="1"/>
          <p:nvPr>
            <p:ph idx="4" type="body"/>
          </p:nvPr>
        </p:nvSpPr>
        <p:spPr>
          <a:xfrm>
            <a:off x="8452175" y="2213293"/>
            <a:ext cx="3658010"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spTree>
      <p:nvGrpSpPr>
        <p:cNvPr id="19" name="Shape 19"/>
        <p:cNvGrpSpPr/>
        <p:nvPr/>
      </p:nvGrpSpPr>
      <p:grpSpPr>
        <a:xfrm>
          <a:off x="0" y="0"/>
          <a:ext cx="0" cy="0"/>
          <a:chOff x="0" y="0"/>
          <a:chExt cx="0" cy="0"/>
        </a:xfrm>
      </p:grpSpPr>
      <p:sp>
        <p:nvSpPr>
          <p:cNvPr id="20" name="Google Shape;20;p13"/>
          <p:cNvSpPr txBox="1"/>
          <p:nvPr>
            <p:ph type="title"/>
          </p:nvPr>
        </p:nvSpPr>
        <p:spPr>
          <a:xfrm>
            <a:off x="841682" y="971950"/>
            <a:ext cx="3537030" cy="2036100"/>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rgbClr val="5DAAB0"/>
              </a:buClr>
              <a:buSzPts val="4400"/>
              <a:buFont typeface="Constantia"/>
              <a:buNone/>
              <a:defRPr>
                <a:solidFill>
                  <a:srgbClr val="5DAAB0"/>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3"/>
          <p:cNvSpPr/>
          <p:nvPr>
            <p:ph idx="2" type="pic"/>
          </p:nvPr>
        </p:nvSpPr>
        <p:spPr>
          <a:xfrm>
            <a:off x="6076930" y="729827"/>
            <a:ext cx="1643384" cy="1643384"/>
          </a:xfrm>
          <a:prstGeom prst="ellipse">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 name="Google Shape;22;p13"/>
          <p:cNvSpPr/>
          <p:nvPr>
            <p:ph idx="3" type="pic"/>
          </p:nvPr>
        </p:nvSpPr>
        <p:spPr>
          <a:xfrm>
            <a:off x="8970602" y="729827"/>
            <a:ext cx="1643384" cy="1643384"/>
          </a:xfrm>
          <a:prstGeom prst="ellipse">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 name="Google Shape;23;p13"/>
          <p:cNvSpPr/>
          <p:nvPr>
            <p:ph idx="4" type="pic"/>
          </p:nvPr>
        </p:nvSpPr>
        <p:spPr>
          <a:xfrm>
            <a:off x="6076930" y="3646649"/>
            <a:ext cx="1643384" cy="1643384"/>
          </a:xfrm>
          <a:prstGeom prst="ellipse">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 name="Google Shape;24;p13"/>
          <p:cNvSpPr/>
          <p:nvPr>
            <p:ph idx="5" type="pic"/>
          </p:nvPr>
        </p:nvSpPr>
        <p:spPr>
          <a:xfrm>
            <a:off x="8970602" y="3646649"/>
            <a:ext cx="1643384" cy="1643384"/>
          </a:xfrm>
          <a:prstGeom prst="ellipse">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13"/>
          <p:cNvSpPr txBox="1"/>
          <p:nvPr>
            <p:ph idx="1" type="body"/>
          </p:nvPr>
        </p:nvSpPr>
        <p:spPr>
          <a:xfrm>
            <a:off x="5642770" y="2823837"/>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3"/>
          <p:cNvSpPr txBox="1"/>
          <p:nvPr>
            <p:ph idx="6" type="body"/>
          </p:nvPr>
        </p:nvSpPr>
        <p:spPr>
          <a:xfrm>
            <a:off x="5642770" y="2419511"/>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3"/>
          <p:cNvSpPr txBox="1"/>
          <p:nvPr>
            <p:ph idx="7" type="body"/>
          </p:nvPr>
        </p:nvSpPr>
        <p:spPr>
          <a:xfrm>
            <a:off x="8544956" y="2823837"/>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3"/>
          <p:cNvSpPr txBox="1"/>
          <p:nvPr>
            <p:ph idx="8" type="body"/>
          </p:nvPr>
        </p:nvSpPr>
        <p:spPr>
          <a:xfrm>
            <a:off x="8544956" y="2419511"/>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3"/>
          <p:cNvSpPr txBox="1"/>
          <p:nvPr>
            <p:ph idx="9" type="body"/>
          </p:nvPr>
        </p:nvSpPr>
        <p:spPr>
          <a:xfrm>
            <a:off x="5642770" y="5740657"/>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3"/>
          <p:cNvSpPr txBox="1"/>
          <p:nvPr>
            <p:ph idx="13" type="body"/>
          </p:nvPr>
        </p:nvSpPr>
        <p:spPr>
          <a:xfrm>
            <a:off x="5642770" y="5336331"/>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3"/>
          <p:cNvSpPr txBox="1"/>
          <p:nvPr>
            <p:ph idx="14" type="body"/>
          </p:nvPr>
        </p:nvSpPr>
        <p:spPr>
          <a:xfrm>
            <a:off x="8544956" y="5740657"/>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15" type="body"/>
          </p:nvPr>
        </p:nvSpPr>
        <p:spPr>
          <a:xfrm>
            <a:off x="8544956" y="5336331"/>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3" name="Google Shape;33;p13"/>
          <p:cNvCxnSpPr/>
          <p:nvPr/>
        </p:nvCxnSpPr>
        <p:spPr>
          <a:xfrm>
            <a:off x="965155" y="-184909"/>
            <a:ext cx="0" cy="1930310"/>
          </a:xfrm>
          <a:prstGeom prst="straightConnector1">
            <a:avLst/>
          </a:prstGeom>
          <a:noFill/>
          <a:ln cap="flat" cmpd="sng" w="19050">
            <a:solidFill>
              <a:schemeClr val="dk2"/>
            </a:solidFill>
            <a:prstDash val="solid"/>
            <a:miter lim="400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154" name="Shape 154"/>
        <p:cNvGrpSpPr/>
        <p:nvPr/>
      </p:nvGrpSpPr>
      <p:grpSpPr>
        <a:xfrm>
          <a:off x="0" y="0"/>
          <a:ext cx="0" cy="0"/>
          <a:chOff x="0" y="0"/>
          <a:chExt cx="0" cy="0"/>
        </a:xfrm>
      </p:grpSpPr>
      <p:sp>
        <p:nvSpPr>
          <p:cNvPr id="155" name="Google Shape;155;p31"/>
          <p:cNvSpPr txBox="1"/>
          <p:nvPr>
            <p:ph type="title"/>
          </p:nvPr>
        </p:nvSpPr>
        <p:spPr>
          <a:xfrm>
            <a:off x="0" y="1687089"/>
            <a:ext cx="4297212" cy="3449109"/>
          </a:xfrm>
          <a:prstGeom prst="rect">
            <a:avLst/>
          </a:prstGeom>
          <a:solidFill>
            <a:schemeClr val="accent2"/>
          </a:solidFill>
          <a:ln>
            <a:noFill/>
          </a:ln>
        </p:spPr>
        <p:txBody>
          <a:bodyPr anchorCtr="0" anchor="ctr" bIns="45700" lIns="0" spcFirstLastPara="1" rIns="324000"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31"/>
          <p:cNvSpPr txBox="1"/>
          <p:nvPr>
            <p:ph idx="1" type="body"/>
          </p:nvPr>
        </p:nvSpPr>
        <p:spPr>
          <a:xfrm>
            <a:off x="4568750" y="1687089"/>
            <a:ext cx="3686025"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31"/>
          <p:cNvSpPr txBox="1"/>
          <p:nvPr>
            <p:ph idx="2" type="body"/>
          </p:nvPr>
        </p:nvSpPr>
        <p:spPr>
          <a:xfrm>
            <a:off x="8452175" y="1687089"/>
            <a:ext cx="3658010"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31"/>
          <p:cNvSpPr txBox="1"/>
          <p:nvPr>
            <p:ph idx="3" type="body"/>
          </p:nvPr>
        </p:nvSpPr>
        <p:spPr>
          <a:xfrm>
            <a:off x="4568447" y="2091373"/>
            <a:ext cx="3686159"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31"/>
          <p:cNvSpPr txBox="1"/>
          <p:nvPr>
            <p:ph idx="4" type="body"/>
          </p:nvPr>
        </p:nvSpPr>
        <p:spPr>
          <a:xfrm>
            <a:off x="8452175" y="2091373"/>
            <a:ext cx="3658010"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0" name="Google Shape;160;p31"/>
          <p:cNvCxnSpPr/>
          <p:nvPr/>
        </p:nvCxnSpPr>
        <p:spPr>
          <a:xfrm>
            <a:off x="3332057" y="1331831"/>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161" name="Google Shape;161;p31"/>
          <p:cNvSpPr/>
          <p:nvPr/>
        </p:nvSpPr>
        <p:spPr>
          <a:xfrm>
            <a:off x="12087828" y="1675514"/>
            <a:ext cx="115747" cy="344910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spTree>
      <p:nvGrpSpPr>
        <p:cNvPr id="162" name="Shape 162"/>
        <p:cNvGrpSpPr/>
        <p:nvPr/>
      </p:nvGrpSpPr>
      <p:grpSpPr>
        <a:xfrm>
          <a:off x="0" y="0"/>
          <a:ext cx="0" cy="0"/>
          <a:chOff x="0" y="0"/>
          <a:chExt cx="0" cy="0"/>
        </a:xfrm>
      </p:grpSpPr>
      <p:sp>
        <p:nvSpPr>
          <p:cNvPr id="163" name="Google Shape;163;p32"/>
          <p:cNvSpPr txBox="1"/>
          <p:nvPr>
            <p:ph type="title"/>
          </p:nvPr>
        </p:nvSpPr>
        <p:spPr>
          <a:xfrm>
            <a:off x="1" y="1687090"/>
            <a:ext cx="4568750" cy="1721802"/>
          </a:xfrm>
          <a:prstGeom prst="rect">
            <a:avLst/>
          </a:prstGeom>
          <a:noFill/>
          <a:ln>
            <a:noFill/>
          </a:ln>
        </p:spPr>
        <p:txBody>
          <a:bodyPr anchorCtr="0" anchor="ctr" bIns="45700" lIns="0" spcFirstLastPara="1" rIns="324000" wrap="square" tIns="45700">
            <a:normAutofit/>
          </a:bodyPr>
          <a:lstStyle>
            <a:lvl1pPr lvl="0" algn="r">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32"/>
          <p:cNvSpPr txBox="1"/>
          <p:nvPr/>
        </p:nvSpPr>
        <p:spPr>
          <a:xfrm>
            <a:off x="-1" y="3408891"/>
            <a:ext cx="12203575" cy="3449109"/>
          </a:xfrm>
          <a:prstGeom prst="rect">
            <a:avLst/>
          </a:prstGeom>
          <a:solidFill>
            <a:schemeClr val="accent2"/>
          </a:solidFill>
          <a:ln>
            <a:noFill/>
          </a:ln>
        </p:spPr>
        <p:txBody>
          <a:bodyPr anchorCtr="0" anchor="ctr" bIns="45700" lIns="0" spcFirstLastPara="1" rIns="324000" wrap="square" tIns="45700">
            <a:normAutofit/>
          </a:bodyPr>
          <a:lstStyle/>
          <a:p>
            <a:pPr indent="0" lvl="0" marL="0" marR="0" rtl="0" algn="r">
              <a:lnSpc>
                <a:spcPct val="90000"/>
              </a:lnSpc>
              <a:spcBef>
                <a:spcPts val="0"/>
              </a:spcBef>
              <a:spcAft>
                <a:spcPts val="0"/>
              </a:spcAft>
              <a:buClr>
                <a:schemeClr val="dk2"/>
              </a:buClr>
              <a:buSzPts val="4000"/>
              <a:buFont typeface="Constantia"/>
              <a:buNone/>
            </a:pPr>
            <a:r>
              <a:t/>
            </a:r>
            <a:endParaRPr b="1" i="0" sz="4000" u="none" cap="none" strike="noStrike">
              <a:solidFill>
                <a:schemeClr val="dk2"/>
              </a:solidFill>
              <a:latin typeface="Arial"/>
              <a:ea typeface="Arial"/>
              <a:cs typeface="Arial"/>
              <a:sym typeface="Arial"/>
            </a:endParaRPr>
          </a:p>
        </p:txBody>
      </p:sp>
      <p:sp>
        <p:nvSpPr>
          <p:cNvPr id="165" name="Google Shape;165;p32"/>
          <p:cNvSpPr txBox="1"/>
          <p:nvPr>
            <p:ph idx="1" type="body"/>
          </p:nvPr>
        </p:nvSpPr>
        <p:spPr>
          <a:xfrm>
            <a:off x="4568750" y="3666354"/>
            <a:ext cx="3448800"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32"/>
          <p:cNvSpPr txBox="1"/>
          <p:nvPr>
            <p:ph idx="2" type="body"/>
          </p:nvPr>
        </p:nvSpPr>
        <p:spPr>
          <a:xfrm>
            <a:off x="8254055" y="3666354"/>
            <a:ext cx="3450265"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32"/>
          <p:cNvSpPr txBox="1"/>
          <p:nvPr>
            <p:ph idx="3" type="body"/>
          </p:nvPr>
        </p:nvSpPr>
        <p:spPr>
          <a:xfrm>
            <a:off x="4568447" y="4070639"/>
            <a:ext cx="3448800" cy="2253961"/>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32"/>
          <p:cNvSpPr txBox="1"/>
          <p:nvPr>
            <p:ph idx="4" type="body"/>
          </p:nvPr>
        </p:nvSpPr>
        <p:spPr>
          <a:xfrm>
            <a:off x="8254055" y="4070639"/>
            <a:ext cx="3450265" cy="2253961"/>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9" name="Google Shape;169;p32"/>
          <p:cNvCxnSpPr/>
          <p:nvPr/>
        </p:nvCxnSpPr>
        <p:spPr>
          <a:xfrm>
            <a:off x="3332057" y="729943"/>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170" name="Google Shape;170;p32"/>
          <p:cNvSpPr/>
          <p:nvPr>
            <p:ph idx="5" type="pic"/>
          </p:nvPr>
        </p:nvSpPr>
        <p:spPr>
          <a:xfrm>
            <a:off x="2214412" y="3805254"/>
            <a:ext cx="1935925" cy="185477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171" name="Shape 171"/>
        <p:cNvGrpSpPr/>
        <p:nvPr/>
      </p:nvGrpSpPr>
      <p:grpSpPr>
        <a:xfrm>
          <a:off x="0" y="0"/>
          <a:ext cx="0" cy="0"/>
          <a:chOff x="0" y="0"/>
          <a:chExt cx="0" cy="0"/>
        </a:xfrm>
      </p:grpSpPr>
      <p:sp>
        <p:nvSpPr>
          <p:cNvPr id="172" name="Google Shape;172;p33"/>
          <p:cNvSpPr txBox="1"/>
          <p:nvPr>
            <p:ph type="title"/>
          </p:nvPr>
        </p:nvSpPr>
        <p:spPr>
          <a:xfrm>
            <a:off x="844948" y="1193765"/>
            <a:ext cx="4385841" cy="13255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3"/>
          <p:cNvSpPr/>
          <p:nvPr>
            <p:ph idx="2" type="pic"/>
          </p:nvPr>
        </p:nvSpPr>
        <p:spPr>
          <a:xfrm>
            <a:off x="844947" y="2632337"/>
            <a:ext cx="4385841" cy="3357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4" name="Google Shape;174;p33"/>
          <p:cNvSpPr txBox="1"/>
          <p:nvPr>
            <p:ph idx="1" type="body"/>
          </p:nvPr>
        </p:nvSpPr>
        <p:spPr>
          <a:xfrm>
            <a:off x="5470816" y="2944854"/>
            <a:ext cx="3046302" cy="3045045"/>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33"/>
          <p:cNvSpPr txBox="1"/>
          <p:nvPr>
            <p:ph idx="3" type="body"/>
          </p:nvPr>
        </p:nvSpPr>
        <p:spPr>
          <a:xfrm>
            <a:off x="5470816" y="2540529"/>
            <a:ext cx="3046302" cy="382749"/>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33"/>
          <p:cNvSpPr txBox="1"/>
          <p:nvPr>
            <p:ph idx="4" type="body"/>
          </p:nvPr>
        </p:nvSpPr>
        <p:spPr>
          <a:xfrm>
            <a:off x="8769607" y="2944854"/>
            <a:ext cx="3046302" cy="3045045"/>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33"/>
          <p:cNvSpPr txBox="1"/>
          <p:nvPr>
            <p:ph idx="5" type="body"/>
          </p:nvPr>
        </p:nvSpPr>
        <p:spPr>
          <a:xfrm>
            <a:off x="8769606" y="2540529"/>
            <a:ext cx="3023149" cy="382749"/>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178" name="Shape 178"/>
        <p:cNvGrpSpPr/>
        <p:nvPr/>
      </p:nvGrpSpPr>
      <p:grpSpPr>
        <a:xfrm>
          <a:off x="0" y="0"/>
          <a:ext cx="0" cy="0"/>
          <a:chOff x="0" y="0"/>
          <a:chExt cx="0" cy="0"/>
        </a:xfrm>
      </p:grpSpPr>
      <p:sp>
        <p:nvSpPr>
          <p:cNvPr id="179" name="Google Shape;179;p34"/>
          <p:cNvSpPr/>
          <p:nvPr>
            <p:ph idx="2" type="pic"/>
          </p:nvPr>
        </p:nvSpPr>
        <p:spPr>
          <a:xfrm>
            <a:off x="7928658" y="836271"/>
            <a:ext cx="4263342" cy="518545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 name="Google Shape;180;p34"/>
          <p:cNvSpPr txBox="1"/>
          <p:nvPr>
            <p:ph idx="1" type="body"/>
          </p:nvPr>
        </p:nvSpPr>
        <p:spPr>
          <a:xfrm>
            <a:off x="3657597" y="836271"/>
            <a:ext cx="4262400" cy="5185458"/>
          </a:xfrm>
          <a:prstGeom prst="rect">
            <a:avLst/>
          </a:prstGeom>
          <a:solidFill>
            <a:schemeClr val="accent2"/>
          </a:solidFill>
          <a:ln>
            <a:noFill/>
          </a:ln>
        </p:spPr>
        <p:txBody>
          <a:bodyPr anchorCtr="0" anchor="t" bIns="45700" lIns="252000" spcFirstLastPara="1" rIns="144000" wrap="square" tIns="144000">
            <a:noAutofit/>
          </a:bodyPr>
          <a:lstStyle>
            <a:lvl1pPr indent="-228600" lvl="0" marL="457200" algn="l">
              <a:lnSpc>
                <a:spcPct val="100000"/>
              </a:lnSpc>
              <a:spcBef>
                <a:spcPts val="1000"/>
              </a:spcBef>
              <a:spcAft>
                <a:spcPts val="0"/>
              </a:spcAft>
              <a:buClr>
                <a:schemeClr val="dk2"/>
              </a:buClr>
              <a:buSzPts val="1400"/>
              <a:buNone/>
              <a:defRPr sz="14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34"/>
          <p:cNvSpPr txBox="1"/>
          <p:nvPr>
            <p:ph type="title"/>
          </p:nvPr>
        </p:nvSpPr>
        <p:spPr>
          <a:xfrm>
            <a:off x="625033" y="1659770"/>
            <a:ext cx="2558005" cy="1325563"/>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82" name="Google Shape;182;p34"/>
          <p:cNvCxnSpPr/>
          <p:nvPr/>
        </p:nvCxnSpPr>
        <p:spPr>
          <a:xfrm>
            <a:off x="965155" y="434980"/>
            <a:ext cx="0" cy="1930310"/>
          </a:xfrm>
          <a:prstGeom prst="straightConnector1">
            <a:avLst/>
          </a:prstGeom>
          <a:noFill/>
          <a:ln cap="flat" cmpd="sng" w="19050">
            <a:solidFill>
              <a:schemeClr val="dk2"/>
            </a:solidFill>
            <a:prstDash val="solid"/>
            <a:miter lim="4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spTree>
      <p:nvGrpSpPr>
        <p:cNvPr id="183" name="Shape 183"/>
        <p:cNvGrpSpPr/>
        <p:nvPr/>
      </p:nvGrpSpPr>
      <p:grpSpPr>
        <a:xfrm>
          <a:off x="0" y="0"/>
          <a:ext cx="0" cy="0"/>
          <a:chOff x="0" y="0"/>
          <a:chExt cx="0" cy="0"/>
        </a:xfrm>
      </p:grpSpPr>
      <p:sp>
        <p:nvSpPr>
          <p:cNvPr id="184" name="Google Shape;184;p35"/>
          <p:cNvSpPr txBox="1"/>
          <p:nvPr>
            <p:ph idx="1" type="body"/>
          </p:nvPr>
        </p:nvSpPr>
        <p:spPr>
          <a:xfrm>
            <a:off x="0" y="3206186"/>
            <a:ext cx="12192000" cy="3651813"/>
          </a:xfrm>
          <a:prstGeom prst="rect">
            <a:avLst/>
          </a:prstGeom>
          <a:solidFill>
            <a:schemeClr val="accent2"/>
          </a:solidFill>
          <a:ln>
            <a:noFill/>
          </a:ln>
        </p:spPr>
        <p:txBody>
          <a:bodyPr anchorCtr="0" anchor="t" bIns="45700" lIns="5400000" spcFirstLastPara="1" rIns="1800000" wrap="square" tIns="216000">
            <a:noAutofit/>
          </a:bodyPr>
          <a:lstStyle>
            <a:lvl1pPr indent="-228600" lvl="0" marL="457200" algn="l">
              <a:lnSpc>
                <a:spcPct val="100000"/>
              </a:lnSpc>
              <a:spcBef>
                <a:spcPts val="1000"/>
              </a:spcBef>
              <a:spcAft>
                <a:spcPts val="0"/>
              </a:spcAft>
              <a:buClr>
                <a:schemeClr val="dk2"/>
              </a:buClr>
              <a:buSzPts val="1400"/>
              <a:buNone/>
              <a:defRPr sz="14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35"/>
          <p:cNvSpPr txBox="1"/>
          <p:nvPr>
            <p:ph type="title"/>
          </p:nvPr>
        </p:nvSpPr>
        <p:spPr>
          <a:xfrm>
            <a:off x="5278053" y="1775520"/>
            <a:ext cx="6435524"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35"/>
          <p:cNvSpPr/>
          <p:nvPr>
            <p:ph idx="2" type="pic"/>
          </p:nvPr>
        </p:nvSpPr>
        <p:spPr>
          <a:xfrm>
            <a:off x="971836" y="836271"/>
            <a:ext cx="3523423" cy="5185458"/>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spTree>
      <p:nvGrpSpPr>
        <p:cNvPr id="187" name="Shape 187"/>
        <p:cNvGrpSpPr/>
        <p:nvPr/>
      </p:nvGrpSpPr>
      <p:grpSpPr>
        <a:xfrm>
          <a:off x="0" y="0"/>
          <a:ext cx="0" cy="0"/>
          <a:chOff x="0" y="0"/>
          <a:chExt cx="0" cy="0"/>
        </a:xfrm>
      </p:grpSpPr>
      <p:sp>
        <p:nvSpPr>
          <p:cNvPr id="188" name="Google Shape;188;p36"/>
          <p:cNvSpPr txBox="1"/>
          <p:nvPr>
            <p:ph idx="1" type="body"/>
          </p:nvPr>
        </p:nvSpPr>
        <p:spPr>
          <a:xfrm>
            <a:off x="5278052" y="3206186"/>
            <a:ext cx="6435525" cy="2815543"/>
          </a:xfrm>
          <a:prstGeom prst="rect">
            <a:avLst/>
          </a:prstGeom>
          <a:noFill/>
          <a:ln>
            <a:noFill/>
          </a:ln>
        </p:spPr>
        <p:txBody>
          <a:bodyPr anchorCtr="0" anchor="t" bIns="45700" lIns="0" spcFirstLastPara="1" rIns="1800000" wrap="square" tIns="2160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36"/>
          <p:cNvSpPr txBox="1"/>
          <p:nvPr>
            <p:ph type="title"/>
          </p:nvPr>
        </p:nvSpPr>
        <p:spPr>
          <a:xfrm>
            <a:off x="5278053" y="1775520"/>
            <a:ext cx="6435524" cy="1325563"/>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36"/>
          <p:cNvSpPr/>
          <p:nvPr>
            <p:ph idx="2" type="pic"/>
          </p:nvPr>
        </p:nvSpPr>
        <p:spPr>
          <a:xfrm>
            <a:off x="838200" y="836271"/>
            <a:ext cx="3657059" cy="5185458"/>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191" name="Shape 191"/>
        <p:cNvGrpSpPr/>
        <p:nvPr/>
      </p:nvGrpSpPr>
      <p:grpSpPr>
        <a:xfrm>
          <a:off x="0" y="0"/>
          <a:ext cx="0" cy="0"/>
          <a:chOff x="0" y="0"/>
          <a:chExt cx="0" cy="0"/>
        </a:xfrm>
      </p:grpSpPr>
      <p:sp>
        <p:nvSpPr>
          <p:cNvPr id="192" name="Google Shape;192;p37"/>
          <p:cNvSpPr/>
          <p:nvPr>
            <p:ph idx="2" type="pic"/>
          </p:nvPr>
        </p:nvSpPr>
        <p:spPr>
          <a:xfrm>
            <a:off x="4745620" y="3428990"/>
            <a:ext cx="7446380" cy="3429009"/>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3" name="Google Shape;193;p37"/>
          <p:cNvSpPr txBox="1"/>
          <p:nvPr>
            <p:ph type="title"/>
          </p:nvPr>
        </p:nvSpPr>
        <p:spPr>
          <a:xfrm>
            <a:off x="838200" y="1659770"/>
            <a:ext cx="3085618" cy="1325563"/>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94" name="Google Shape;194;p37"/>
          <p:cNvCxnSpPr/>
          <p:nvPr/>
        </p:nvCxnSpPr>
        <p:spPr>
          <a:xfrm>
            <a:off x="965155" y="434980"/>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195" name="Google Shape;195;p37"/>
          <p:cNvSpPr/>
          <p:nvPr/>
        </p:nvSpPr>
        <p:spPr>
          <a:xfrm>
            <a:off x="4745620" y="0"/>
            <a:ext cx="7446380" cy="3428990"/>
          </a:xfrm>
          <a:prstGeom prst="rect">
            <a:avLst/>
          </a:prstGeom>
          <a:solidFill>
            <a:schemeClr val="accent2"/>
          </a:solidFill>
          <a:ln>
            <a:noFill/>
          </a:ln>
        </p:spPr>
        <p:txBody>
          <a:bodyPr anchorCtr="0" anchor="t" bIns="45700" lIns="252000" spcFirstLastPara="1" rIns="144000" wrap="square" tIns="1440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 name="Google Shape;196;p37"/>
          <p:cNvSpPr txBox="1"/>
          <p:nvPr>
            <p:ph idx="1" type="body"/>
          </p:nvPr>
        </p:nvSpPr>
        <p:spPr>
          <a:xfrm>
            <a:off x="5359078" y="987207"/>
            <a:ext cx="2837822" cy="382749"/>
          </a:xfrm>
          <a:prstGeom prst="rect">
            <a:avLst/>
          </a:prstGeom>
          <a:noFill/>
          <a:ln>
            <a:noFill/>
          </a:ln>
        </p:spPr>
        <p:txBody>
          <a:bodyPr anchorCtr="0" anchor="t" bIns="45700" lIns="0" spcFirstLastPara="1" rIns="91425" wrap="square" tIns="0">
            <a:normAutofit/>
          </a:bodyPr>
          <a:lstStyle>
            <a:lvl1pPr indent="-228600" lvl="0" marL="457200" algn="l">
              <a:lnSpc>
                <a:spcPct val="90000"/>
              </a:lnSpc>
              <a:spcBef>
                <a:spcPts val="1000"/>
              </a:spcBef>
              <a:spcAft>
                <a:spcPts val="0"/>
              </a:spcAft>
              <a:buClr>
                <a:schemeClr val="dk2"/>
              </a:buClr>
              <a:buSzPts val="1600"/>
              <a:buNone/>
              <a:defRPr b="1" sz="16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37"/>
          <p:cNvSpPr txBox="1"/>
          <p:nvPr>
            <p:ph idx="3" type="body"/>
          </p:nvPr>
        </p:nvSpPr>
        <p:spPr>
          <a:xfrm>
            <a:off x="8351371" y="987208"/>
            <a:ext cx="3501106" cy="13971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200"/>
              <a:buNone/>
              <a:defRPr sz="1200"/>
            </a:lvl2pPr>
            <a:lvl3pPr indent="-228600" lvl="2" marL="1371600" algn="l">
              <a:lnSpc>
                <a:spcPct val="90000"/>
              </a:lnSpc>
              <a:spcBef>
                <a:spcPts val="500"/>
              </a:spcBef>
              <a:spcAft>
                <a:spcPts val="0"/>
              </a:spcAft>
              <a:buClr>
                <a:schemeClr val="dk2"/>
              </a:buClr>
              <a:buSzPts val="1100"/>
              <a:buNone/>
              <a:defRPr sz="1100"/>
            </a:lvl3pPr>
            <a:lvl4pPr indent="-295275" lvl="3" marL="1828800" algn="l">
              <a:lnSpc>
                <a:spcPct val="90000"/>
              </a:lnSpc>
              <a:spcBef>
                <a:spcPts val="500"/>
              </a:spcBef>
              <a:spcAft>
                <a:spcPts val="0"/>
              </a:spcAft>
              <a:buClr>
                <a:schemeClr val="dk2"/>
              </a:buClr>
              <a:buSzPts val="1050"/>
              <a:buChar char="•"/>
              <a:defRPr sz="1050"/>
            </a:lvl4pPr>
            <a:lvl5pPr indent="-295275" lvl="4" marL="2286000" algn="l">
              <a:lnSpc>
                <a:spcPct val="90000"/>
              </a:lnSpc>
              <a:spcBef>
                <a:spcPts val="500"/>
              </a:spcBef>
              <a:spcAft>
                <a:spcPts val="0"/>
              </a:spcAft>
              <a:buClr>
                <a:schemeClr val="dk2"/>
              </a:buClr>
              <a:buSzPts val="1050"/>
              <a:buChar char="•"/>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98" name="Shape 198"/>
        <p:cNvGrpSpPr/>
        <p:nvPr/>
      </p:nvGrpSpPr>
      <p:grpSpPr>
        <a:xfrm>
          <a:off x="0" y="0"/>
          <a:ext cx="0" cy="0"/>
          <a:chOff x="0" y="0"/>
          <a:chExt cx="0" cy="0"/>
        </a:xfrm>
      </p:grpSpPr>
      <p:sp>
        <p:nvSpPr>
          <p:cNvPr id="199" name="Google Shape;199;p38"/>
          <p:cNvSpPr/>
          <p:nvPr>
            <p:ph idx="2" type="pic"/>
          </p:nvPr>
        </p:nvSpPr>
        <p:spPr>
          <a:xfrm>
            <a:off x="838200" y="0"/>
            <a:ext cx="11353800" cy="68580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0" name="Google Shape;200;p38"/>
          <p:cNvSpPr txBox="1"/>
          <p:nvPr>
            <p:ph type="title"/>
          </p:nvPr>
        </p:nvSpPr>
        <p:spPr>
          <a:xfrm>
            <a:off x="838200" y="4566452"/>
            <a:ext cx="5007015" cy="1440000"/>
          </a:xfrm>
          <a:prstGeom prst="rect">
            <a:avLst/>
          </a:prstGeom>
          <a:solidFill>
            <a:schemeClr val="lt1"/>
          </a:solidFill>
          <a:ln>
            <a:noFill/>
          </a:ln>
        </p:spPr>
        <p:txBody>
          <a:bodyPr anchorCtr="0" anchor="ctr" bIns="45700" lIns="21600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01" name="Shape 201"/>
        <p:cNvGrpSpPr/>
        <p:nvPr/>
      </p:nvGrpSpPr>
      <p:grpSpPr>
        <a:xfrm>
          <a:off x="0" y="0"/>
          <a:ext cx="0" cy="0"/>
          <a:chOff x="0" y="0"/>
          <a:chExt cx="0" cy="0"/>
        </a:xfrm>
      </p:grpSpPr>
      <p:sp>
        <p:nvSpPr>
          <p:cNvPr id="202" name="Google Shape;202;p39"/>
          <p:cNvSpPr/>
          <p:nvPr>
            <p:ph idx="2" type="pic"/>
          </p:nvPr>
        </p:nvSpPr>
        <p:spPr>
          <a:xfrm>
            <a:off x="838200" y="0"/>
            <a:ext cx="11353800" cy="68580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3" name="Google Shape;203;p39"/>
          <p:cNvSpPr txBox="1"/>
          <p:nvPr>
            <p:ph idx="1" type="body"/>
          </p:nvPr>
        </p:nvSpPr>
        <p:spPr>
          <a:xfrm>
            <a:off x="0" y="-1478756"/>
            <a:ext cx="4572000" cy="118903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D8D8D8"/>
              </a:buClr>
              <a:buSzPts val="2800"/>
              <a:buNone/>
              <a:defRPr sz="2800">
                <a:solidFill>
                  <a:srgbClr val="D8D8D8"/>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204" name="Shape 204"/>
        <p:cNvGrpSpPr/>
        <p:nvPr/>
      </p:nvGrpSpPr>
      <p:grpSpPr>
        <a:xfrm>
          <a:off x="0" y="0"/>
          <a:ext cx="0" cy="0"/>
          <a:chOff x="0" y="0"/>
          <a:chExt cx="0" cy="0"/>
        </a:xfrm>
      </p:grpSpPr>
      <p:sp>
        <p:nvSpPr>
          <p:cNvPr id="205" name="Google Shape;205;p40"/>
          <p:cNvSpPr/>
          <p:nvPr>
            <p:ph idx="2" type="pic"/>
          </p:nvPr>
        </p:nvSpPr>
        <p:spPr>
          <a:xfrm>
            <a:off x="0" y="0"/>
            <a:ext cx="12192000" cy="68580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 name="Google Shape;206;p40"/>
          <p:cNvSpPr txBox="1"/>
          <p:nvPr>
            <p:ph type="title"/>
          </p:nvPr>
        </p:nvSpPr>
        <p:spPr>
          <a:xfrm>
            <a:off x="0" y="4705635"/>
            <a:ext cx="5845215" cy="1440000"/>
          </a:xfrm>
          <a:prstGeom prst="rect">
            <a:avLst/>
          </a:prstGeom>
          <a:solidFill>
            <a:schemeClr val="lt1"/>
          </a:solidFill>
          <a:ln>
            <a:noFill/>
          </a:ln>
        </p:spPr>
        <p:txBody>
          <a:bodyPr anchorCtr="0" anchor="ctr" bIns="45700" lIns="79200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chemeClr val="lt1"/>
        </a:solidFill>
      </p:bgPr>
    </p:bg>
    <p:spTree>
      <p:nvGrpSpPr>
        <p:cNvPr id="34" name="Shape 34"/>
        <p:cNvGrpSpPr/>
        <p:nvPr/>
      </p:nvGrpSpPr>
      <p:grpSpPr>
        <a:xfrm>
          <a:off x="0" y="0"/>
          <a:ext cx="0" cy="0"/>
          <a:chOff x="0" y="0"/>
          <a:chExt cx="0" cy="0"/>
        </a:xfrm>
      </p:grpSpPr>
      <p:sp>
        <p:nvSpPr>
          <p:cNvPr id="35" name="Google Shape;35;p14"/>
          <p:cNvSpPr txBox="1"/>
          <p:nvPr>
            <p:ph type="title"/>
          </p:nvPr>
        </p:nvSpPr>
        <p:spPr>
          <a:xfrm>
            <a:off x="826626" y="4867539"/>
            <a:ext cx="2356412" cy="1025525"/>
          </a:xfrm>
          <a:prstGeom prst="rect">
            <a:avLst/>
          </a:prstGeom>
          <a:noFill/>
          <a:ln>
            <a:noFill/>
          </a:ln>
        </p:spPr>
        <p:txBody>
          <a:bodyPr anchorCtr="0" anchor="b" bIns="0" lIns="0" spcFirstLastPara="1" rIns="91425" wrap="square" tIns="45700">
            <a:noAutofit/>
          </a:bodyPr>
          <a:lstStyle>
            <a:lvl1pPr lvl="0" algn="l">
              <a:lnSpc>
                <a:spcPct val="90000"/>
              </a:lnSpc>
              <a:spcBef>
                <a:spcPts val="0"/>
              </a:spcBef>
              <a:spcAft>
                <a:spcPts val="0"/>
              </a:spcAft>
              <a:buClr>
                <a:schemeClr val="dk2"/>
              </a:buClr>
              <a:buSzPts val="5000"/>
              <a:buFont typeface="Constantia"/>
              <a:buNone/>
              <a:defRPr b="1" sz="5000">
                <a:solidFill>
                  <a:schemeClr val="dk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4"/>
          <p:cNvSpPr/>
          <p:nvPr>
            <p:ph idx="2" type="pic"/>
          </p:nvPr>
        </p:nvSpPr>
        <p:spPr>
          <a:xfrm>
            <a:off x="3778137" y="2225040"/>
            <a:ext cx="3557587" cy="36680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Google Shape;37;p14"/>
          <p:cNvSpPr txBox="1"/>
          <p:nvPr>
            <p:ph idx="1" type="body"/>
          </p:nvPr>
        </p:nvSpPr>
        <p:spPr>
          <a:xfrm>
            <a:off x="7559432" y="205533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4"/>
          <p:cNvSpPr txBox="1"/>
          <p:nvPr>
            <p:ph idx="3" type="body"/>
          </p:nvPr>
        </p:nvSpPr>
        <p:spPr>
          <a:xfrm>
            <a:off x="7559432" y="2782449"/>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4"/>
          <p:cNvSpPr txBox="1"/>
          <p:nvPr>
            <p:ph idx="4" type="body"/>
          </p:nvPr>
        </p:nvSpPr>
        <p:spPr>
          <a:xfrm>
            <a:off x="7559432" y="4352427"/>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5" type="body"/>
          </p:nvPr>
        </p:nvSpPr>
        <p:spPr>
          <a:xfrm>
            <a:off x="7559432" y="3567438"/>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4"/>
          <p:cNvSpPr txBox="1"/>
          <p:nvPr>
            <p:ph idx="6" type="body"/>
          </p:nvPr>
        </p:nvSpPr>
        <p:spPr>
          <a:xfrm>
            <a:off x="7559432" y="513741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2" name="Google Shape;42;p14"/>
          <p:cNvCxnSpPr/>
          <p:nvPr/>
        </p:nvCxnSpPr>
        <p:spPr>
          <a:xfrm>
            <a:off x="965155" y="3899540"/>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43" name="Google Shape;43;p14"/>
          <p:cNvSpPr/>
          <p:nvPr/>
        </p:nvSpPr>
        <p:spPr>
          <a:xfrm>
            <a:off x="3778137" y="0"/>
            <a:ext cx="3586162" cy="205930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Custom Layout">
  <p:cSld name="29_Custom Layout">
    <p:spTree>
      <p:nvGrpSpPr>
        <p:cNvPr id="207" name="Shape 207"/>
        <p:cNvGrpSpPr/>
        <p:nvPr/>
      </p:nvGrpSpPr>
      <p:grpSpPr>
        <a:xfrm>
          <a:off x="0" y="0"/>
          <a:ext cx="0" cy="0"/>
          <a:chOff x="0" y="0"/>
          <a:chExt cx="0" cy="0"/>
        </a:xfrm>
      </p:grpSpPr>
      <p:sp>
        <p:nvSpPr>
          <p:cNvPr id="208" name="Google Shape;208;p41"/>
          <p:cNvSpPr/>
          <p:nvPr>
            <p:ph idx="2" type="pic"/>
          </p:nvPr>
        </p:nvSpPr>
        <p:spPr>
          <a:xfrm>
            <a:off x="0" y="0"/>
            <a:ext cx="12192000" cy="68580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209" name="Shape 209"/>
        <p:cNvGrpSpPr/>
        <p:nvPr/>
      </p:nvGrpSpPr>
      <p:grpSpPr>
        <a:xfrm>
          <a:off x="0" y="0"/>
          <a:ext cx="0" cy="0"/>
          <a:chOff x="0" y="0"/>
          <a:chExt cx="0" cy="0"/>
        </a:xfrm>
      </p:grpSpPr>
      <p:sp>
        <p:nvSpPr>
          <p:cNvPr id="210" name="Google Shape;210;p42"/>
          <p:cNvSpPr/>
          <p:nvPr>
            <p:ph idx="2" type="pic"/>
          </p:nvPr>
        </p:nvSpPr>
        <p:spPr>
          <a:xfrm>
            <a:off x="0" y="0"/>
            <a:ext cx="12192000" cy="549797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1" name="Google Shape;211;p42"/>
          <p:cNvSpPr txBox="1"/>
          <p:nvPr>
            <p:ph type="title"/>
          </p:nvPr>
        </p:nvSpPr>
        <p:spPr>
          <a:xfrm>
            <a:off x="853440" y="5688402"/>
            <a:ext cx="8717280" cy="823070"/>
          </a:xfrm>
          <a:prstGeom prst="rect">
            <a:avLst/>
          </a:prstGeom>
          <a:solidFill>
            <a:schemeClr val="lt1"/>
          </a:solid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Custom Layout">
  <p:cSld name="30_Custom Layout">
    <p:spTree>
      <p:nvGrpSpPr>
        <p:cNvPr id="212" name="Shape 212"/>
        <p:cNvGrpSpPr/>
        <p:nvPr/>
      </p:nvGrpSpPr>
      <p:grpSpPr>
        <a:xfrm>
          <a:off x="0" y="0"/>
          <a:ext cx="0" cy="0"/>
          <a:chOff x="0" y="0"/>
          <a:chExt cx="0" cy="0"/>
        </a:xfrm>
      </p:grpSpPr>
      <p:sp>
        <p:nvSpPr>
          <p:cNvPr id="213" name="Google Shape;213;p43"/>
          <p:cNvSpPr/>
          <p:nvPr>
            <p:ph idx="2" type="pic"/>
          </p:nvPr>
        </p:nvSpPr>
        <p:spPr>
          <a:xfrm>
            <a:off x="0" y="0"/>
            <a:ext cx="12192000" cy="549797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14" name="Shape 214"/>
        <p:cNvGrpSpPr/>
        <p:nvPr/>
      </p:nvGrpSpPr>
      <p:grpSpPr>
        <a:xfrm>
          <a:off x="0" y="0"/>
          <a:ext cx="0" cy="0"/>
          <a:chOff x="0" y="0"/>
          <a:chExt cx="0" cy="0"/>
        </a:xfrm>
      </p:grpSpPr>
      <p:sp>
        <p:nvSpPr>
          <p:cNvPr id="215" name="Google Shape;215;p44"/>
          <p:cNvSpPr/>
          <p:nvPr>
            <p:ph idx="2" type="pic"/>
          </p:nvPr>
        </p:nvSpPr>
        <p:spPr>
          <a:xfrm>
            <a:off x="838200" y="1"/>
            <a:ext cx="11353800" cy="554736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6" name="Google Shape;216;p44"/>
          <p:cNvSpPr txBox="1"/>
          <p:nvPr>
            <p:ph type="title"/>
          </p:nvPr>
        </p:nvSpPr>
        <p:spPr>
          <a:xfrm>
            <a:off x="853440" y="5688402"/>
            <a:ext cx="8717280" cy="823070"/>
          </a:xfrm>
          <a:prstGeom prst="rect">
            <a:avLst/>
          </a:prstGeom>
          <a:solidFill>
            <a:schemeClr val="lt1"/>
          </a:solid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ustom Layout">
  <p:cSld name="31_Custom Layout">
    <p:spTree>
      <p:nvGrpSpPr>
        <p:cNvPr id="217" name="Shape 217"/>
        <p:cNvGrpSpPr/>
        <p:nvPr/>
      </p:nvGrpSpPr>
      <p:grpSpPr>
        <a:xfrm>
          <a:off x="0" y="0"/>
          <a:ext cx="0" cy="0"/>
          <a:chOff x="0" y="0"/>
          <a:chExt cx="0" cy="0"/>
        </a:xfrm>
      </p:grpSpPr>
      <p:sp>
        <p:nvSpPr>
          <p:cNvPr id="218" name="Google Shape;218;p45"/>
          <p:cNvSpPr/>
          <p:nvPr>
            <p:ph idx="2" type="pic"/>
          </p:nvPr>
        </p:nvSpPr>
        <p:spPr>
          <a:xfrm>
            <a:off x="838200" y="853441"/>
            <a:ext cx="11353800" cy="5151119"/>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219" name="Shape 219"/>
        <p:cNvGrpSpPr/>
        <p:nvPr/>
      </p:nvGrpSpPr>
      <p:grpSpPr>
        <a:xfrm>
          <a:off x="0" y="0"/>
          <a:ext cx="0" cy="0"/>
          <a:chOff x="0" y="0"/>
          <a:chExt cx="0" cy="0"/>
        </a:xfrm>
      </p:grpSpPr>
      <p:sp>
        <p:nvSpPr>
          <p:cNvPr id="220" name="Google Shape;220;p46"/>
          <p:cNvSpPr/>
          <p:nvPr>
            <p:ph idx="2" type="pic"/>
          </p:nvPr>
        </p:nvSpPr>
        <p:spPr>
          <a:xfrm>
            <a:off x="1314209" y="1203769"/>
            <a:ext cx="9563582" cy="5060062"/>
          </a:xfrm>
          <a:prstGeom prst="rect">
            <a:avLst/>
          </a:prstGeom>
          <a:solidFill>
            <a:schemeClr val="l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1" name="Google Shape;221;p46"/>
          <p:cNvSpPr txBox="1"/>
          <p:nvPr>
            <p:ph type="title"/>
          </p:nvPr>
        </p:nvSpPr>
        <p:spPr>
          <a:xfrm>
            <a:off x="1314208" y="339162"/>
            <a:ext cx="9563581" cy="823070"/>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222" name="Shape 222"/>
        <p:cNvGrpSpPr/>
        <p:nvPr/>
      </p:nvGrpSpPr>
      <p:grpSpPr>
        <a:xfrm>
          <a:off x="0" y="0"/>
          <a:ext cx="0" cy="0"/>
          <a:chOff x="0" y="0"/>
          <a:chExt cx="0" cy="0"/>
        </a:xfrm>
      </p:grpSpPr>
      <p:sp>
        <p:nvSpPr>
          <p:cNvPr id="223" name="Google Shape;223;p47"/>
          <p:cNvSpPr/>
          <p:nvPr>
            <p:ph idx="2" type="pic"/>
          </p:nvPr>
        </p:nvSpPr>
        <p:spPr>
          <a:xfrm>
            <a:off x="836030" y="747000"/>
            <a:ext cx="10519940" cy="5364000"/>
          </a:xfrm>
          <a:prstGeom prst="rect">
            <a:avLst/>
          </a:prstGeom>
          <a:solidFill>
            <a:schemeClr val="l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bg>
      <p:bgPr>
        <a:solidFill>
          <a:schemeClr val="lt1"/>
        </a:solidFill>
      </p:bgPr>
    </p:bg>
    <p:spTree>
      <p:nvGrpSpPr>
        <p:cNvPr id="224" name="Shape 224"/>
        <p:cNvGrpSpPr/>
        <p:nvPr/>
      </p:nvGrpSpPr>
      <p:grpSpPr>
        <a:xfrm>
          <a:off x="0" y="0"/>
          <a:ext cx="0" cy="0"/>
          <a:chOff x="0" y="0"/>
          <a:chExt cx="0" cy="0"/>
        </a:xfrm>
      </p:grpSpPr>
      <p:sp>
        <p:nvSpPr>
          <p:cNvPr id="225" name="Google Shape;225;p48"/>
          <p:cNvSpPr/>
          <p:nvPr/>
        </p:nvSpPr>
        <p:spPr>
          <a:xfrm>
            <a:off x="5831840" y="0"/>
            <a:ext cx="5521959"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6" name="Google Shape;226;p48"/>
          <p:cNvSpPr txBox="1"/>
          <p:nvPr>
            <p:ph type="title"/>
          </p:nvPr>
        </p:nvSpPr>
        <p:spPr>
          <a:xfrm>
            <a:off x="838200" y="771525"/>
            <a:ext cx="4699000" cy="169418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6600"/>
              <a:buFont typeface="Constantia"/>
              <a:buNone/>
              <a:defRPr b="1" sz="6600">
                <a:solidFill>
                  <a:schemeClr val="dk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48"/>
          <p:cNvSpPr txBox="1"/>
          <p:nvPr>
            <p:ph idx="1" type="body"/>
          </p:nvPr>
        </p:nvSpPr>
        <p:spPr>
          <a:xfrm>
            <a:off x="8530361" y="4554447"/>
            <a:ext cx="2489200" cy="3124198"/>
          </a:xfrm>
          <a:prstGeom prst="rect">
            <a:avLst/>
          </a:prstGeom>
          <a:noFill/>
          <a:ln>
            <a:noFill/>
          </a:ln>
        </p:spPr>
        <p:txBody>
          <a:bodyPr anchorCtr="0" anchor="b" bIns="0" lIns="91425" spcFirstLastPara="1" rIns="91425" wrap="square" tIns="45700">
            <a:noAutofit/>
          </a:bodyPr>
          <a:lstStyle>
            <a:lvl1pPr indent="-228600" lvl="0" marL="457200" algn="r">
              <a:lnSpc>
                <a:spcPct val="90000"/>
              </a:lnSpc>
              <a:spcBef>
                <a:spcPts val="1000"/>
              </a:spcBef>
              <a:spcAft>
                <a:spcPts val="0"/>
              </a:spcAft>
              <a:buClr>
                <a:schemeClr val="lt1"/>
              </a:buClr>
              <a:buSzPts val="25000"/>
              <a:buNone/>
              <a:defRPr sz="25000">
                <a:solidFill>
                  <a:schemeClr val="lt1"/>
                </a:solidFill>
                <a:latin typeface="Constantia"/>
                <a:ea typeface="Constantia"/>
                <a:cs typeface="Constantia"/>
                <a:sym typeface="Constantia"/>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bg>
      <p:bgPr>
        <a:solidFill>
          <a:schemeClr val="lt1"/>
        </a:solidFill>
      </p:bgPr>
    </p:bg>
    <p:spTree>
      <p:nvGrpSpPr>
        <p:cNvPr id="228" name="Shape 228"/>
        <p:cNvGrpSpPr/>
        <p:nvPr/>
      </p:nvGrpSpPr>
      <p:grpSpPr>
        <a:xfrm>
          <a:off x="0" y="0"/>
          <a:ext cx="0" cy="0"/>
          <a:chOff x="0" y="0"/>
          <a:chExt cx="0" cy="0"/>
        </a:xfrm>
      </p:grpSpPr>
      <p:sp>
        <p:nvSpPr>
          <p:cNvPr id="229" name="Google Shape;229;p49"/>
          <p:cNvSpPr/>
          <p:nvPr/>
        </p:nvSpPr>
        <p:spPr>
          <a:xfrm>
            <a:off x="1" y="0"/>
            <a:ext cx="705612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0" name="Google Shape;230;p49"/>
          <p:cNvSpPr txBox="1"/>
          <p:nvPr>
            <p:ph type="title"/>
          </p:nvPr>
        </p:nvSpPr>
        <p:spPr>
          <a:xfrm>
            <a:off x="838200" y="771525"/>
            <a:ext cx="5257800" cy="1694180"/>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lt1"/>
              </a:buClr>
              <a:buSzPts val="6000"/>
              <a:buFont typeface="Constantia"/>
              <a:buNone/>
              <a:defRPr b="1" sz="6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49"/>
          <p:cNvSpPr txBox="1"/>
          <p:nvPr>
            <p:ph idx="1" type="body"/>
          </p:nvPr>
        </p:nvSpPr>
        <p:spPr>
          <a:xfrm>
            <a:off x="9502636" y="4463007"/>
            <a:ext cx="2489200" cy="3124198"/>
          </a:xfrm>
          <a:prstGeom prst="rect">
            <a:avLst/>
          </a:prstGeom>
          <a:noFill/>
          <a:ln>
            <a:noFill/>
          </a:ln>
        </p:spPr>
        <p:txBody>
          <a:bodyPr anchorCtr="0" anchor="b" bIns="0" lIns="91425" spcFirstLastPara="1" rIns="91425" wrap="square" tIns="45700">
            <a:noAutofit/>
          </a:bodyPr>
          <a:lstStyle>
            <a:lvl1pPr indent="-228600" lvl="0" marL="457200" algn="r">
              <a:lnSpc>
                <a:spcPct val="90000"/>
              </a:lnSpc>
              <a:spcBef>
                <a:spcPts val="1000"/>
              </a:spcBef>
              <a:spcAft>
                <a:spcPts val="0"/>
              </a:spcAft>
              <a:buClr>
                <a:srgbClr val="D8D8D8"/>
              </a:buClr>
              <a:buSzPts val="25000"/>
              <a:buNone/>
              <a:defRPr sz="25000">
                <a:solidFill>
                  <a:srgbClr val="D8D8D8"/>
                </a:solidFill>
                <a:latin typeface="Constantia"/>
                <a:ea typeface="Constantia"/>
                <a:cs typeface="Constantia"/>
                <a:sym typeface="Constantia"/>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bg>
      <p:bgPr>
        <a:solidFill>
          <a:schemeClr val="lt1"/>
        </a:solidFill>
      </p:bgPr>
    </p:bg>
    <p:spTree>
      <p:nvGrpSpPr>
        <p:cNvPr id="232" name="Shape 232"/>
        <p:cNvGrpSpPr/>
        <p:nvPr/>
      </p:nvGrpSpPr>
      <p:grpSpPr>
        <a:xfrm>
          <a:off x="0" y="0"/>
          <a:ext cx="0" cy="0"/>
          <a:chOff x="0" y="0"/>
          <a:chExt cx="0" cy="0"/>
        </a:xfrm>
      </p:grpSpPr>
      <p:sp>
        <p:nvSpPr>
          <p:cNvPr id="233" name="Google Shape;233;p50"/>
          <p:cNvSpPr txBox="1"/>
          <p:nvPr>
            <p:ph idx="1" type="body"/>
          </p:nvPr>
        </p:nvSpPr>
        <p:spPr>
          <a:xfrm>
            <a:off x="7335647" y="3145492"/>
            <a:ext cx="2489200" cy="3124198"/>
          </a:xfrm>
          <a:prstGeom prst="rect">
            <a:avLst/>
          </a:prstGeom>
          <a:noFill/>
          <a:ln>
            <a:noFill/>
          </a:ln>
        </p:spPr>
        <p:txBody>
          <a:bodyPr anchorCtr="0" anchor="b" bIns="0" lIns="91425" spcFirstLastPara="1" rIns="91425" wrap="square" tIns="45700">
            <a:noAutofit/>
          </a:bodyPr>
          <a:lstStyle>
            <a:lvl1pPr indent="-228600" lvl="0" marL="457200" algn="l">
              <a:lnSpc>
                <a:spcPct val="90000"/>
              </a:lnSpc>
              <a:spcBef>
                <a:spcPts val="1000"/>
              </a:spcBef>
              <a:spcAft>
                <a:spcPts val="0"/>
              </a:spcAft>
              <a:buClr>
                <a:srgbClr val="5DAAB0"/>
              </a:buClr>
              <a:buSzPts val="25000"/>
              <a:buNone/>
              <a:defRPr sz="25000">
                <a:solidFill>
                  <a:srgbClr val="5DAAB0"/>
                </a:solidFill>
                <a:latin typeface="Constantia"/>
                <a:ea typeface="Constantia"/>
                <a:cs typeface="Constantia"/>
                <a:sym typeface="Constantia"/>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50"/>
          <p:cNvSpPr/>
          <p:nvPr/>
        </p:nvSpPr>
        <p:spPr>
          <a:xfrm>
            <a:off x="0" y="1394370"/>
            <a:ext cx="7056121" cy="406926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5" name="Google Shape;235;p50"/>
          <p:cNvSpPr txBox="1"/>
          <p:nvPr>
            <p:ph type="title"/>
          </p:nvPr>
        </p:nvSpPr>
        <p:spPr>
          <a:xfrm>
            <a:off x="822960" y="1934210"/>
            <a:ext cx="5273040" cy="1694180"/>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lt1"/>
              </a:buClr>
              <a:buSzPts val="6000"/>
              <a:buFont typeface="Constantia"/>
              <a:buNone/>
              <a:defRPr b="1" sz="6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4" name="Shape 44"/>
        <p:cNvGrpSpPr/>
        <p:nvPr/>
      </p:nvGrpSpPr>
      <p:grpSpPr>
        <a:xfrm>
          <a:off x="0" y="0"/>
          <a:ext cx="0" cy="0"/>
          <a:chOff x="0" y="0"/>
          <a:chExt cx="0" cy="0"/>
        </a:xfrm>
      </p:grpSpPr>
      <p:sp>
        <p:nvSpPr>
          <p:cNvPr id="45" name="Google Shape;45;p15"/>
          <p:cNvSpPr txBox="1"/>
          <p:nvPr>
            <p:ph type="title"/>
          </p:nvPr>
        </p:nvSpPr>
        <p:spPr>
          <a:xfrm>
            <a:off x="2812643" y="1691472"/>
            <a:ext cx="4385841" cy="13255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5"/>
          <p:cNvSpPr/>
          <p:nvPr>
            <p:ph idx="2" type="pic"/>
          </p:nvPr>
        </p:nvSpPr>
        <p:spPr>
          <a:xfrm>
            <a:off x="0" y="3500437"/>
            <a:ext cx="12192000" cy="3357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 name="Google Shape;47;p15"/>
          <p:cNvSpPr txBox="1"/>
          <p:nvPr>
            <p:ph idx="1" type="body"/>
          </p:nvPr>
        </p:nvSpPr>
        <p:spPr>
          <a:xfrm>
            <a:off x="7569843" y="1690688"/>
            <a:ext cx="4155432" cy="13255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5"/>
          <p:cNvSpPr txBox="1"/>
          <p:nvPr>
            <p:ph idx="3" type="body"/>
          </p:nvPr>
        </p:nvSpPr>
        <p:spPr>
          <a:xfrm>
            <a:off x="7569843" y="1227698"/>
            <a:ext cx="4155432" cy="3827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ustom Layout">
  <p:cSld name="19_Custom Layout">
    <p:bg>
      <p:bgPr>
        <a:solidFill>
          <a:schemeClr val="lt1"/>
        </a:solidFill>
      </p:bgPr>
    </p:bg>
    <p:spTree>
      <p:nvGrpSpPr>
        <p:cNvPr id="236" name="Shape 236"/>
        <p:cNvGrpSpPr/>
        <p:nvPr/>
      </p:nvGrpSpPr>
      <p:grpSpPr>
        <a:xfrm>
          <a:off x="0" y="0"/>
          <a:ext cx="0" cy="0"/>
          <a:chOff x="0" y="0"/>
          <a:chExt cx="0" cy="0"/>
        </a:xfrm>
      </p:grpSpPr>
      <p:sp>
        <p:nvSpPr>
          <p:cNvPr id="237" name="Google Shape;237;p51"/>
          <p:cNvSpPr/>
          <p:nvPr/>
        </p:nvSpPr>
        <p:spPr>
          <a:xfrm>
            <a:off x="-16640" y="1"/>
            <a:ext cx="12208639" cy="490728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8" name="Google Shape;238;p51"/>
          <p:cNvSpPr txBox="1"/>
          <p:nvPr>
            <p:ph type="title"/>
          </p:nvPr>
        </p:nvSpPr>
        <p:spPr>
          <a:xfrm>
            <a:off x="822959" y="2691447"/>
            <a:ext cx="6272321" cy="169418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6600"/>
              <a:buFont typeface="Constantia"/>
              <a:buNone/>
              <a:defRPr b="1" sz="66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51"/>
          <p:cNvSpPr txBox="1"/>
          <p:nvPr>
            <p:ph idx="1" type="body"/>
          </p:nvPr>
        </p:nvSpPr>
        <p:spPr>
          <a:xfrm>
            <a:off x="7591826" y="2613057"/>
            <a:ext cx="2489200" cy="3124198"/>
          </a:xfrm>
          <a:prstGeom prst="rect">
            <a:avLst/>
          </a:prstGeom>
          <a:noFill/>
          <a:ln>
            <a:noFill/>
          </a:ln>
        </p:spPr>
        <p:txBody>
          <a:bodyPr anchorCtr="0" anchor="b" bIns="0" lIns="91425" spcFirstLastPara="1" rIns="91425" wrap="square" tIns="45700">
            <a:noAutofit/>
          </a:bodyPr>
          <a:lstStyle>
            <a:lvl1pPr indent="-228600" lvl="0" marL="457200" algn="l">
              <a:lnSpc>
                <a:spcPct val="90000"/>
              </a:lnSpc>
              <a:spcBef>
                <a:spcPts val="1000"/>
              </a:spcBef>
              <a:spcAft>
                <a:spcPts val="0"/>
              </a:spcAft>
              <a:buClr>
                <a:srgbClr val="3B7579"/>
              </a:buClr>
              <a:buSzPts val="25000"/>
              <a:buNone/>
              <a:defRPr sz="25000">
                <a:solidFill>
                  <a:srgbClr val="3B7579"/>
                </a:solidFill>
                <a:latin typeface="Constantia"/>
                <a:ea typeface="Constantia"/>
                <a:cs typeface="Constantia"/>
                <a:sym typeface="Constantia"/>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40" name="Shape 24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 and Content">
  <p:cSld name="3_Image and Content">
    <p:spTree>
      <p:nvGrpSpPr>
        <p:cNvPr id="241" name="Shape 241"/>
        <p:cNvGrpSpPr/>
        <p:nvPr/>
      </p:nvGrpSpPr>
      <p:grpSpPr>
        <a:xfrm>
          <a:off x="0" y="0"/>
          <a:ext cx="0" cy="0"/>
          <a:chOff x="0" y="0"/>
          <a:chExt cx="0" cy="0"/>
        </a:xfrm>
      </p:grpSpPr>
      <p:sp>
        <p:nvSpPr>
          <p:cNvPr id="242" name="Google Shape;242;p53"/>
          <p:cNvSpPr/>
          <p:nvPr/>
        </p:nvSpPr>
        <p:spPr>
          <a:xfrm>
            <a:off x="0" y="0"/>
            <a:ext cx="6057900" cy="6857995"/>
          </a:xfrm>
          <a:prstGeom prst="rect">
            <a:avLst/>
          </a:prstGeom>
          <a:solidFill>
            <a:schemeClr val="accent2"/>
          </a:solidFill>
          <a:ln>
            <a:noFill/>
          </a:ln>
        </p:spPr>
        <p:txBody>
          <a:bodyPr anchorCtr="0" anchor="ctr" bIns="45700" lIns="1296000" spcFirstLastPara="1" rIns="432000" wrap="square" tIns="45700">
            <a:norm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43" name="Google Shape;243;p53"/>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b="1">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53"/>
          <p:cNvSpPr txBox="1"/>
          <p:nvPr>
            <p:ph idx="1" type="body"/>
          </p:nvPr>
        </p:nvSpPr>
        <p:spPr>
          <a:xfrm>
            <a:off x="841058" y="2561159"/>
            <a:ext cx="4008437" cy="602887"/>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45" name="Google Shape;245;p53"/>
          <p:cNvCxnSpPr/>
          <p:nvPr/>
        </p:nvCxnSpPr>
        <p:spPr>
          <a:xfrm>
            <a:off x="965155" y="18291"/>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246" name="Google Shape;246;p53"/>
          <p:cNvSpPr txBox="1"/>
          <p:nvPr>
            <p:ph idx="2" type="body"/>
          </p:nvPr>
        </p:nvSpPr>
        <p:spPr>
          <a:xfrm>
            <a:off x="7718323" y="1074809"/>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53"/>
          <p:cNvSpPr txBox="1"/>
          <p:nvPr>
            <p:ph idx="3" type="body"/>
          </p:nvPr>
        </p:nvSpPr>
        <p:spPr>
          <a:xfrm>
            <a:off x="7718323" y="2365537"/>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53"/>
          <p:cNvSpPr txBox="1"/>
          <p:nvPr>
            <p:ph idx="4"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53"/>
          <p:cNvSpPr txBox="1"/>
          <p:nvPr>
            <p:ph idx="5" type="body"/>
          </p:nvPr>
        </p:nvSpPr>
        <p:spPr>
          <a:xfrm>
            <a:off x="7718323" y="4946994"/>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53"/>
          <p:cNvSpPr txBox="1"/>
          <p:nvPr>
            <p:ph idx="6" type="body"/>
          </p:nvPr>
        </p:nvSpPr>
        <p:spPr>
          <a:xfrm>
            <a:off x="838200" y="3278528"/>
            <a:ext cx="4008438" cy="256089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53"/>
          <p:cNvSpPr/>
          <p:nvPr>
            <p:ph idx="7" type="pic"/>
          </p:nvPr>
        </p:nvSpPr>
        <p:spPr>
          <a:xfrm>
            <a:off x="6790155" y="1042384"/>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2" name="Google Shape;252;p53"/>
          <p:cNvSpPr/>
          <p:nvPr>
            <p:ph idx="8" type="pic"/>
          </p:nvPr>
        </p:nvSpPr>
        <p:spPr>
          <a:xfrm>
            <a:off x="6790155" y="2331743"/>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3" name="Google Shape;253;p53"/>
          <p:cNvSpPr/>
          <p:nvPr>
            <p:ph idx="9" type="pic"/>
          </p:nvPr>
        </p:nvSpPr>
        <p:spPr>
          <a:xfrm>
            <a:off x="6790155" y="3621102"/>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4" name="Google Shape;254;p53"/>
          <p:cNvSpPr/>
          <p:nvPr>
            <p:ph idx="13" type="pic"/>
          </p:nvPr>
        </p:nvSpPr>
        <p:spPr>
          <a:xfrm>
            <a:off x="6790155" y="4910461"/>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538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 and Content">
  <p:cSld name="4_Image and Content">
    <p:spTree>
      <p:nvGrpSpPr>
        <p:cNvPr id="255" name="Shape 255"/>
        <p:cNvGrpSpPr/>
        <p:nvPr/>
      </p:nvGrpSpPr>
      <p:grpSpPr>
        <a:xfrm>
          <a:off x="0" y="0"/>
          <a:ext cx="0" cy="0"/>
          <a:chOff x="0" y="0"/>
          <a:chExt cx="0" cy="0"/>
        </a:xfrm>
      </p:grpSpPr>
      <p:sp>
        <p:nvSpPr>
          <p:cNvPr id="256" name="Google Shape;256;p54"/>
          <p:cNvSpPr/>
          <p:nvPr>
            <p:ph idx="2" type="pic"/>
          </p:nvPr>
        </p:nvSpPr>
        <p:spPr>
          <a:xfrm>
            <a:off x="841375" y="3097232"/>
            <a:ext cx="4008120" cy="274219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7" name="Google Shape;257;p54"/>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b="1"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54"/>
          <p:cNvSpPr txBox="1"/>
          <p:nvPr>
            <p:ph idx="1" type="body"/>
          </p:nvPr>
        </p:nvSpPr>
        <p:spPr>
          <a:xfrm>
            <a:off x="841058" y="2561159"/>
            <a:ext cx="4008437" cy="375081"/>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59" name="Google Shape;259;p54"/>
          <p:cNvCxnSpPr/>
          <p:nvPr/>
        </p:nvCxnSpPr>
        <p:spPr>
          <a:xfrm>
            <a:off x="965155" y="18291"/>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260" name="Google Shape;260;p54"/>
          <p:cNvSpPr txBox="1"/>
          <p:nvPr>
            <p:ph idx="3" type="body"/>
          </p:nvPr>
        </p:nvSpPr>
        <p:spPr>
          <a:xfrm>
            <a:off x="7718323" y="1074809"/>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54"/>
          <p:cNvSpPr txBox="1"/>
          <p:nvPr>
            <p:ph idx="4" type="body"/>
          </p:nvPr>
        </p:nvSpPr>
        <p:spPr>
          <a:xfrm>
            <a:off x="7718323" y="2365537"/>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54"/>
          <p:cNvSpPr txBox="1"/>
          <p:nvPr>
            <p:ph idx="5"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54"/>
          <p:cNvSpPr txBox="1"/>
          <p:nvPr>
            <p:ph idx="6" type="body"/>
          </p:nvPr>
        </p:nvSpPr>
        <p:spPr>
          <a:xfrm>
            <a:off x="7718323" y="4946994"/>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p54"/>
          <p:cNvSpPr/>
          <p:nvPr>
            <p:ph idx="7" type="pic"/>
          </p:nvPr>
        </p:nvSpPr>
        <p:spPr>
          <a:xfrm>
            <a:off x="6790155" y="1042384"/>
            <a:ext cx="804759" cy="804759"/>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5" name="Google Shape;265;p54"/>
          <p:cNvSpPr/>
          <p:nvPr>
            <p:ph idx="8" type="pic"/>
          </p:nvPr>
        </p:nvSpPr>
        <p:spPr>
          <a:xfrm>
            <a:off x="6790155" y="2331743"/>
            <a:ext cx="804759" cy="804759"/>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6" name="Google Shape;266;p54"/>
          <p:cNvSpPr/>
          <p:nvPr>
            <p:ph idx="9" type="pic"/>
          </p:nvPr>
        </p:nvSpPr>
        <p:spPr>
          <a:xfrm>
            <a:off x="6790155" y="3621102"/>
            <a:ext cx="804759" cy="804759"/>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7" name="Google Shape;267;p54"/>
          <p:cNvSpPr/>
          <p:nvPr>
            <p:ph idx="13" type="pic"/>
          </p:nvPr>
        </p:nvSpPr>
        <p:spPr>
          <a:xfrm>
            <a:off x="6790155" y="4910461"/>
            <a:ext cx="804759" cy="804759"/>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6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 and Content">
  <p:cSld name="2_Image and Content">
    <p:spTree>
      <p:nvGrpSpPr>
        <p:cNvPr id="268" name="Shape 268"/>
        <p:cNvGrpSpPr/>
        <p:nvPr/>
      </p:nvGrpSpPr>
      <p:grpSpPr>
        <a:xfrm>
          <a:off x="0" y="0"/>
          <a:ext cx="0" cy="0"/>
          <a:chOff x="0" y="0"/>
          <a:chExt cx="0" cy="0"/>
        </a:xfrm>
      </p:grpSpPr>
      <p:sp>
        <p:nvSpPr>
          <p:cNvPr id="269" name="Google Shape;269;p55"/>
          <p:cNvSpPr/>
          <p:nvPr/>
        </p:nvSpPr>
        <p:spPr>
          <a:xfrm>
            <a:off x="0" y="3721472"/>
            <a:ext cx="12192000" cy="3136523"/>
          </a:xfrm>
          <a:prstGeom prst="rect">
            <a:avLst/>
          </a:prstGeom>
          <a:solidFill>
            <a:schemeClr val="accent2"/>
          </a:solidFill>
          <a:ln>
            <a:noFill/>
          </a:ln>
        </p:spPr>
        <p:txBody>
          <a:bodyPr anchorCtr="0" anchor="ctr" bIns="45700" lIns="1296000" spcFirstLastPara="1" rIns="432000" wrap="square" tIns="45700">
            <a:norm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70" name="Google Shape;270;p55"/>
          <p:cNvSpPr txBox="1"/>
          <p:nvPr>
            <p:ph type="title"/>
          </p:nvPr>
        </p:nvSpPr>
        <p:spPr>
          <a:xfrm>
            <a:off x="668543" y="358610"/>
            <a:ext cx="10854914" cy="804759"/>
          </a:xfrm>
          <a:prstGeom prst="rect">
            <a:avLst/>
          </a:prstGeom>
          <a:noFill/>
          <a:ln>
            <a:noFill/>
          </a:ln>
        </p:spPr>
        <p:txBody>
          <a:bodyPr anchorCtr="0" anchor="b" bIns="45700" lIns="0" spcFirstLastPara="1" rIns="91425" wrap="square" tIns="45700">
            <a:normAutofit/>
          </a:bodyPr>
          <a:lstStyle>
            <a:lvl1pPr lvl="0" algn="ctr">
              <a:lnSpc>
                <a:spcPct val="90000"/>
              </a:lnSpc>
              <a:spcBef>
                <a:spcPts val="0"/>
              </a:spcBef>
              <a:spcAft>
                <a:spcPts val="0"/>
              </a:spcAft>
              <a:buClr>
                <a:schemeClr val="dk2"/>
              </a:buClr>
              <a:buSzPts val="4000"/>
              <a:buFont typeface="Constantia"/>
              <a:buNone/>
              <a:defRPr b="1"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55"/>
          <p:cNvSpPr/>
          <p:nvPr>
            <p:ph idx="2" type="pic"/>
          </p:nvPr>
        </p:nvSpPr>
        <p:spPr>
          <a:xfrm>
            <a:off x="1463303" y="2677210"/>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2" name="Google Shape;272;p55"/>
          <p:cNvSpPr/>
          <p:nvPr>
            <p:ph idx="3" type="pic"/>
          </p:nvPr>
        </p:nvSpPr>
        <p:spPr>
          <a:xfrm>
            <a:off x="4310608" y="2677210"/>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3" name="Google Shape;273;p55"/>
          <p:cNvSpPr/>
          <p:nvPr>
            <p:ph idx="4" type="pic"/>
          </p:nvPr>
        </p:nvSpPr>
        <p:spPr>
          <a:xfrm>
            <a:off x="7157913" y="2677210"/>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4" name="Google Shape;274;p55"/>
          <p:cNvSpPr/>
          <p:nvPr>
            <p:ph idx="5" type="pic"/>
          </p:nvPr>
        </p:nvSpPr>
        <p:spPr>
          <a:xfrm>
            <a:off x="10005218" y="2677210"/>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5" name="Google Shape;275;p55"/>
          <p:cNvSpPr txBox="1"/>
          <p:nvPr>
            <p:ph idx="1" type="body"/>
          </p:nvPr>
        </p:nvSpPr>
        <p:spPr>
          <a:xfrm>
            <a:off x="630780" y="3920809"/>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55"/>
          <p:cNvSpPr txBox="1"/>
          <p:nvPr>
            <p:ph idx="6" type="body"/>
          </p:nvPr>
        </p:nvSpPr>
        <p:spPr>
          <a:xfrm>
            <a:off x="3476825" y="3923752"/>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55"/>
          <p:cNvSpPr txBox="1"/>
          <p:nvPr>
            <p:ph idx="7" type="body"/>
          </p:nvPr>
        </p:nvSpPr>
        <p:spPr>
          <a:xfrm>
            <a:off x="6322870" y="3920809"/>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55"/>
          <p:cNvSpPr txBox="1"/>
          <p:nvPr>
            <p:ph idx="8" type="body"/>
          </p:nvPr>
        </p:nvSpPr>
        <p:spPr>
          <a:xfrm>
            <a:off x="9168916" y="3916626"/>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55"/>
          <p:cNvSpPr txBox="1"/>
          <p:nvPr>
            <p:ph idx="9" type="body"/>
          </p:nvPr>
        </p:nvSpPr>
        <p:spPr>
          <a:xfrm>
            <a:off x="838200" y="1337302"/>
            <a:ext cx="10685257" cy="541483"/>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6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 and Content">
  <p:cSld name="5_Image and Content">
    <p:spTree>
      <p:nvGrpSpPr>
        <p:cNvPr id="280" name="Shape 280"/>
        <p:cNvGrpSpPr/>
        <p:nvPr/>
      </p:nvGrpSpPr>
      <p:grpSpPr>
        <a:xfrm>
          <a:off x="0" y="0"/>
          <a:ext cx="0" cy="0"/>
          <a:chOff x="0" y="0"/>
          <a:chExt cx="0" cy="0"/>
        </a:xfrm>
      </p:grpSpPr>
      <p:sp>
        <p:nvSpPr>
          <p:cNvPr id="281" name="Google Shape;281;p56"/>
          <p:cNvSpPr txBox="1"/>
          <p:nvPr>
            <p:ph type="title"/>
          </p:nvPr>
        </p:nvSpPr>
        <p:spPr>
          <a:xfrm>
            <a:off x="668543" y="1039330"/>
            <a:ext cx="10854914" cy="804759"/>
          </a:xfrm>
          <a:prstGeom prst="rect">
            <a:avLst/>
          </a:prstGeom>
          <a:noFill/>
          <a:ln>
            <a:noFill/>
          </a:ln>
        </p:spPr>
        <p:txBody>
          <a:bodyPr anchorCtr="0" anchor="b" bIns="45700" lIns="0" spcFirstLastPara="1" rIns="91425" wrap="square" tIns="45700">
            <a:normAutofit/>
          </a:bodyPr>
          <a:lstStyle>
            <a:lvl1pPr lvl="0" algn="ctr">
              <a:lnSpc>
                <a:spcPct val="90000"/>
              </a:lnSpc>
              <a:spcBef>
                <a:spcPts val="0"/>
              </a:spcBef>
              <a:spcAft>
                <a:spcPts val="0"/>
              </a:spcAft>
              <a:buClr>
                <a:schemeClr val="dk2"/>
              </a:buClr>
              <a:buSzPts val="4000"/>
              <a:buFont typeface="Constantia"/>
              <a:buNone/>
              <a:defRPr b="1"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56"/>
          <p:cNvSpPr/>
          <p:nvPr>
            <p:ph idx="2" type="pic"/>
          </p:nvPr>
        </p:nvSpPr>
        <p:spPr>
          <a:xfrm>
            <a:off x="1341120" y="3235748"/>
            <a:ext cx="1049126" cy="1049124"/>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3" name="Google Shape;283;p56"/>
          <p:cNvSpPr/>
          <p:nvPr>
            <p:ph idx="3" type="pic"/>
          </p:nvPr>
        </p:nvSpPr>
        <p:spPr>
          <a:xfrm>
            <a:off x="4188425" y="3235748"/>
            <a:ext cx="1049126" cy="1049124"/>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4" name="Google Shape;284;p56"/>
          <p:cNvSpPr/>
          <p:nvPr>
            <p:ph idx="4" type="pic"/>
          </p:nvPr>
        </p:nvSpPr>
        <p:spPr>
          <a:xfrm>
            <a:off x="7035730" y="3235748"/>
            <a:ext cx="1049126" cy="1049124"/>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5" name="Google Shape;285;p56"/>
          <p:cNvSpPr/>
          <p:nvPr>
            <p:ph idx="5" type="pic"/>
          </p:nvPr>
        </p:nvSpPr>
        <p:spPr>
          <a:xfrm>
            <a:off x="9883035" y="3235748"/>
            <a:ext cx="1049126" cy="1049124"/>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6" name="Google Shape;286;p56"/>
          <p:cNvSpPr txBox="1"/>
          <p:nvPr>
            <p:ph idx="1" type="body"/>
          </p:nvPr>
        </p:nvSpPr>
        <p:spPr>
          <a:xfrm>
            <a:off x="630780" y="4601529"/>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56"/>
          <p:cNvSpPr txBox="1"/>
          <p:nvPr>
            <p:ph idx="6" type="body"/>
          </p:nvPr>
        </p:nvSpPr>
        <p:spPr>
          <a:xfrm>
            <a:off x="3476825" y="4604472"/>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56"/>
          <p:cNvSpPr txBox="1"/>
          <p:nvPr>
            <p:ph idx="7" type="body"/>
          </p:nvPr>
        </p:nvSpPr>
        <p:spPr>
          <a:xfrm>
            <a:off x="6322870" y="4601529"/>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56"/>
          <p:cNvSpPr txBox="1"/>
          <p:nvPr>
            <p:ph idx="8" type="body"/>
          </p:nvPr>
        </p:nvSpPr>
        <p:spPr>
          <a:xfrm>
            <a:off x="9168916" y="4597346"/>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56"/>
          <p:cNvSpPr txBox="1"/>
          <p:nvPr>
            <p:ph idx="9" type="body"/>
          </p:nvPr>
        </p:nvSpPr>
        <p:spPr>
          <a:xfrm>
            <a:off x="838200" y="2018022"/>
            <a:ext cx="10685257" cy="541483"/>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6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and Content">
  <p:cSld name="1_Image and Content">
    <p:spTree>
      <p:nvGrpSpPr>
        <p:cNvPr id="291" name="Shape 291"/>
        <p:cNvGrpSpPr/>
        <p:nvPr/>
      </p:nvGrpSpPr>
      <p:grpSpPr>
        <a:xfrm>
          <a:off x="0" y="0"/>
          <a:ext cx="0" cy="0"/>
          <a:chOff x="0" y="0"/>
          <a:chExt cx="0" cy="0"/>
        </a:xfrm>
      </p:grpSpPr>
      <p:sp>
        <p:nvSpPr>
          <p:cNvPr id="292" name="Google Shape;292;p57"/>
          <p:cNvSpPr/>
          <p:nvPr/>
        </p:nvSpPr>
        <p:spPr>
          <a:xfrm>
            <a:off x="6134100" y="0"/>
            <a:ext cx="6057900" cy="6857995"/>
          </a:xfrm>
          <a:prstGeom prst="rect">
            <a:avLst/>
          </a:prstGeom>
          <a:solidFill>
            <a:srgbClr val="DFE3E9"/>
          </a:solidFill>
          <a:ln>
            <a:noFill/>
          </a:ln>
        </p:spPr>
        <p:txBody>
          <a:bodyPr anchorCtr="0" anchor="ctr" bIns="45700" lIns="1296000" spcFirstLastPara="1" rIns="432000" wrap="square" tIns="45700">
            <a:norm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93" name="Google Shape;293;p57"/>
          <p:cNvSpPr txBox="1"/>
          <p:nvPr>
            <p:ph type="title"/>
          </p:nvPr>
        </p:nvSpPr>
        <p:spPr>
          <a:xfrm>
            <a:off x="841057" y="2234610"/>
            <a:ext cx="4008437" cy="139520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b="1">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p57"/>
          <p:cNvSpPr txBox="1"/>
          <p:nvPr>
            <p:ph idx="1" type="body"/>
          </p:nvPr>
        </p:nvSpPr>
        <p:spPr>
          <a:xfrm>
            <a:off x="841058" y="3695479"/>
            <a:ext cx="4008437" cy="602887"/>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Arial"/>
                <a:ea typeface="Arial"/>
                <a:cs typeface="Arial"/>
                <a:sym typeface="Aria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95" name="Google Shape;295;p57"/>
          <p:cNvCxnSpPr/>
          <p:nvPr/>
        </p:nvCxnSpPr>
        <p:spPr>
          <a:xfrm>
            <a:off x="965155" y="1152611"/>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296" name="Google Shape;296;p57"/>
          <p:cNvSpPr/>
          <p:nvPr>
            <p:ph idx="2" type="pic"/>
          </p:nvPr>
        </p:nvSpPr>
        <p:spPr>
          <a:xfrm>
            <a:off x="6687422" y="1038724"/>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7" name="Google Shape;297;p57"/>
          <p:cNvSpPr/>
          <p:nvPr>
            <p:ph idx="3" type="pic"/>
          </p:nvPr>
        </p:nvSpPr>
        <p:spPr>
          <a:xfrm>
            <a:off x="6687422" y="2330235"/>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8" name="Google Shape;298;p57"/>
          <p:cNvSpPr/>
          <p:nvPr>
            <p:ph idx="4" type="pic"/>
          </p:nvPr>
        </p:nvSpPr>
        <p:spPr>
          <a:xfrm>
            <a:off x="6687422" y="3621746"/>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9" name="Google Shape;299;p57"/>
          <p:cNvSpPr/>
          <p:nvPr>
            <p:ph idx="5" type="pic"/>
          </p:nvPr>
        </p:nvSpPr>
        <p:spPr>
          <a:xfrm>
            <a:off x="6687422" y="4913257"/>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0" name="Google Shape;300;p57"/>
          <p:cNvSpPr txBox="1"/>
          <p:nvPr>
            <p:ph idx="6" type="body"/>
          </p:nvPr>
        </p:nvSpPr>
        <p:spPr>
          <a:xfrm>
            <a:off x="7718323" y="1074809"/>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57"/>
          <p:cNvSpPr txBox="1"/>
          <p:nvPr>
            <p:ph idx="7" type="body"/>
          </p:nvPr>
        </p:nvSpPr>
        <p:spPr>
          <a:xfrm>
            <a:off x="7718323" y="2365537"/>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57"/>
          <p:cNvSpPr txBox="1"/>
          <p:nvPr>
            <p:ph idx="8"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57"/>
          <p:cNvSpPr txBox="1"/>
          <p:nvPr>
            <p:ph idx="9" type="body"/>
          </p:nvPr>
        </p:nvSpPr>
        <p:spPr>
          <a:xfrm>
            <a:off x="7718323" y="4946994"/>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6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Custom Layout">
  <p:cSld name="28_Custom Layout">
    <p:spTree>
      <p:nvGrpSpPr>
        <p:cNvPr id="304" name="Shape 304"/>
        <p:cNvGrpSpPr/>
        <p:nvPr/>
      </p:nvGrpSpPr>
      <p:grpSpPr>
        <a:xfrm>
          <a:off x="0" y="0"/>
          <a:ext cx="0" cy="0"/>
          <a:chOff x="0" y="0"/>
          <a:chExt cx="0" cy="0"/>
        </a:xfrm>
      </p:grpSpPr>
      <p:sp>
        <p:nvSpPr>
          <p:cNvPr id="305" name="Google Shape;305;p58"/>
          <p:cNvSpPr/>
          <p:nvPr/>
        </p:nvSpPr>
        <p:spPr>
          <a:xfrm>
            <a:off x="4190264" y="2280735"/>
            <a:ext cx="1874870" cy="1874870"/>
          </a:xfrm>
          <a:prstGeom prst="ellipse">
            <a:avLst/>
          </a:prstGeom>
          <a:noFill/>
          <a:ln cap="flat" cmpd="sng" w="12700">
            <a:solidFill>
              <a:srgbClr val="5DAA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6" name="Google Shape;306;p58"/>
          <p:cNvSpPr txBox="1"/>
          <p:nvPr>
            <p:ph type="title"/>
          </p:nvPr>
        </p:nvSpPr>
        <p:spPr>
          <a:xfrm>
            <a:off x="2106887" y="616350"/>
            <a:ext cx="7978227" cy="1062602"/>
          </a:xfrm>
          <a:prstGeom prst="rect">
            <a:avLst/>
          </a:prstGeom>
          <a:noFill/>
          <a:ln>
            <a:noFill/>
          </a:ln>
        </p:spPr>
        <p:txBody>
          <a:bodyPr anchorCtr="0" anchor="ctr" bIns="45700" lIns="0" spcFirstLastPara="1" rIns="91425" wrap="square" tIns="45700">
            <a:normAutofit/>
          </a:bodyPr>
          <a:lstStyle>
            <a:lvl1pPr lvl="0" algn="ctr">
              <a:lnSpc>
                <a:spcPct val="90000"/>
              </a:lnSpc>
              <a:spcBef>
                <a:spcPts val="0"/>
              </a:spcBef>
              <a:spcAft>
                <a:spcPts val="0"/>
              </a:spcAft>
              <a:buClr>
                <a:schemeClr val="dk2"/>
              </a:buClr>
              <a:buSzPts val="4400"/>
              <a:buFont typeface="Constantia"/>
              <a:buNone/>
              <a:defRPr>
                <a:solidFill>
                  <a:schemeClr val="dk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58"/>
          <p:cNvSpPr/>
          <p:nvPr>
            <p:ph idx="2" type="pic"/>
          </p:nvPr>
        </p:nvSpPr>
        <p:spPr>
          <a:xfrm>
            <a:off x="4306007" y="2385012"/>
            <a:ext cx="1643384" cy="1643384"/>
          </a:xfrm>
          <a:prstGeom prst="ellipse">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8" name="Google Shape;308;p58"/>
          <p:cNvSpPr/>
          <p:nvPr>
            <p:ph idx="3" type="pic"/>
          </p:nvPr>
        </p:nvSpPr>
        <p:spPr>
          <a:xfrm>
            <a:off x="6273705" y="2385012"/>
            <a:ext cx="1643384" cy="1643384"/>
          </a:xfrm>
          <a:prstGeom prst="ellipse">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9" name="Google Shape;309;p58"/>
          <p:cNvSpPr/>
          <p:nvPr>
            <p:ph idx="4" type="pic"/>
          </p:nvPr>
        </p:nvSpPr>
        <p:spPr>
          <a:xfrm>
            <a:off x="4306007" y="4352707"/>
            <a:ext cx="1643384" cy="1643384"/>
          </a:xfrm>
          <a:prstGeom prst="ellipse">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0" name="Google Shape;310;p58"/>
          <p:cNvSpPr/>
          <p:nvPr>
            <p:ph idx="5" type="pic"/>
          </p:nvPr>
        </p:nvSpPr>
        <p:spPr>
          <a:xfrm>
            <a:off x="6273705" y="4352707"/>
            <a:ext cx="1643384" cy="1643384"/>
          </a:xfrm>
          <a:prstGeom prst="ellipse">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1" name="Google Shape;311;p58"/>
          <p:cNvSpPr txBox="1"/>
          <p:nvPr>
            <p:ph idx="1" type="body"/>
          </p:nvPr>
        </p:nvSpPr>
        <p:spPr>
          <a:xfrm>
            <a:off x="1504731" y="3168715"/>
            <a:ext cx="2517605" cy="484146"/>
          </a:xfrm>
          <a:prstGeom prst="rect">
            <a:avLst/>
          </a:prstGeom>
          <a:noFill/>
          <a:ln>
            <a:noFill/>
          </a:ln>
        </p:spPr>
        <p:txBody>
          <a:bodyPr anchorCtr="0" anchor="t" bIns="45700" lIns="0" spcFirstLastPara="1" rIns="91425" wrap="square" tIns="45700">
            <a:noAutofit/>
          </a:bodyPr>
          <a:lstStyle>
            <a:lvl1pPr indent="-228600" lvl="0" marL="457200" algn="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58"/>
          <p:cNvSpPr txBox="1"/>
          <p:nvPr>
            <p:ph idx="6" type="body"/>
          </p:nvPr>
        </p:nvSpPr>
        <p:spPr>
          <a:xfrm>
            <a:off x="1504731" y="2764389"/>
            <a:ext cx="2517605" cy="382749"/>
          </a:xfrm>
          <a:prstGeom prst="rect">
            <a:avLst/>
          </a:prstGeom>
          <a:noFill/>
          <a:ln>
            <a:noFill/>
          </a:ln>
        </p:spPr>
        <p:txBody>
          <a:bodyPr anchorCtr="0" anchor="b" bIns="45700" lIns="0" spcFirstLastPara="1" rIns="91425" wrap="square" tIns="45700">
            <a:noAutofit/>
          </a:bodyPr>
          <a:lstStyle>
            <a:lvl1pPr indent="-228600" lvl="0" marL="457200" algn="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58"/>
          <p:cNvSpPr txBox="1"/>
          <p:nvPr>
            <p:ph idx="7" type="body"/>
          </p:nvPr>
        </p:nvSpPr>
        <p:spPr>
          <a:xfrm>
            <a:off x="8241403" y="3168715"/>
            <a:ext cx="2517605" cy="48414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58"/>
          <p:cNvSpPr txBox="1"/>
          <p:nvPr>
            <p:ph idx="8" type="body"/>
          </p:nvPr>
        </p:nvSpPr>
        <p:spPr>
          <a:xfrm>
            <a:off x="8241403" y="2764389"/>
            <a:ext cx="2517605" cy="382749"/>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58"/>
          <p:cNvSpPr txBox="1"/>
          <p:nvPr>
            <p:ph idx="9" type="body"/>
          </p:nvPr>
        </p:nvSpPr>
        <p:spPr>
          <a:xfrm>
            <a:off x="1504731" y="5167572"/>
            <a:ext cx="2517605" cy="484146"/>
          </a:xfrm>
          <a:prstGeom prst="rect">
            <a:avLst/>
          </a:prstGeom>
          <a:noFill/>
          <a:ln>
            <a:noFill/>
          </a:ln>
        </p:spPr>
        <p:txBody>
          <a:bodyPr anchorCtr="0" anchor="t" bIns="45700" lIns="0" spcFirstLastPara="1" rIns="91425" wrap="square" tIns="45700">
            <a:noAutofit/>
          </a:bodyPr>
          <a:lstStyle>
            <a:lvl1pPr indent="-228600" lvl="0" marL="457200" algn="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58"/>
          <p:cNvSpPr txBox="1"/>
          <p:nvPr>
            <p:ph idx="13" type="body"/>
          </p:nvPr>
        </p:nvSpPr>
        <p:spPr>
          <a:xfrm>
            <a:off x="1504731" y="4763246"/>
            <a:ext cx="2517605" cy="382749"/>
          </a:xfrm>
          <a:prstGeom prst="rect">
            <a:avLst/>
          </a:prstGeom>
          <a:noFill/>
          <a:ln>
            <a:noFill/>
          </a:ln>
        </p:spPr>
        <p:txBody>
          <a:bodyPr anchorCtr="0" anchor="b" bIns="45700" lIns="0" spcFirstLastPara="1" rIns="91425" wrap="square" tIns="45700">
            <a:noAutofit/>
          </a:bodyPr>
          <a:lstStyle>
            <a:lvl1pPr indent="-228600" lvl="0" marL="457200" algn="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58"/>
          <p:cNvSpPr txBox="1"/>
          <p:nvPr>
            <p:ph idx="14" type="body"/>
          </p:nvPr>
        </p:nvSpPr>
        <p:spPr>
          <a:xfrm>
            <a:off x="8241403" y="5167572"/>
            <a:ext cx="2517605" cy="48414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58"/>
          <p:cNvSpPr txBox="1"/>
          <p:nvPr>
            <p:ph idx="15" type="body"/>
          </p:nvPr>
        </p:nvSpPr>
        <p:spPr>
          <a:xfrm>
            <a:off x="8241403" y="4763246"/>
            <a:ext cx="2517605" cy="382749"/>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58"/>
          <p:cNvSpPr/>
          <p:nvPr/>
        </p:nvSpPr>
        <p:spPr>
          <a:xfrm>
            <a:off x="6157960" y="2280735"/>
            <a:ext cx="1874870" cy="1874870"/>
          </a:xfrm>
          <a:prstGeom prst="ellipse">
            <a:avLst/>
          </a:prstGeom>
          <a:noFill/>
          <a:ln cap="flat" cmpd="sng" w="12700">
            <a:solidFill>
              <a:srgbClr val="5DAA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0" name="Google Shape;320;p58"/>
          <p:cNvSpPr/>
          <p:nvPr/>
        </p:nvSpPr>
        <p:spPr>
          <a:xfrm>
            <a:off x="4190264" y="4236857"/>
            <a:ext cx="1874870" cy="1874870"/>
          </a:xfrm>
          <a:prstGeom prst="ellipse">
            <a:avLst/>
          </a:prstGeom>
          <a:noFill/>
          <a:ln cap="flat" cmpd="sng" w="12700">
            <a:solidFill>
              <a:srgbClr val="5DAA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1" name="Google Shape;321;p58"/>
          <p:cNvSpPr/>
          <p:nvPr/>
        </p:nvSpPr>
        <p:spPr>
          <a:xfrm>
            <a:off x="6157960" y="4236857"/>
            <a:ext cx="1874870" cy="1874870"/>
          </a:xfrm>
          <a:prstGeom prst="ellipse">
            <a:avLst/>
          </a:prstGeom>
          <a:noFill/>
          <a:ln cap="flat" cmpd="sng" w="12700">
            <a:solidFill>
              <a:srgbClr val="5DAA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
  <p:cSld name="1_Blank ">
    <p:spTree>
      <p:nvGrpSpPr>
        <p:cNvPr id="322" name="Shape 322"/>
        <p:cNvGrpSpPr/>
        <p:nvPr/>
      </p:nvGrpSpPr>
      <p:grpSpPr>
        <a:xfrm>
          <a:off x="0" y="0"/>
          <a:ext cx="0" cy="0"/>
          <a:chOff x="0" y="0"/>
          <a:chExt cx="0" cy="0"/>
        </a:xfrm>
      </p:grpSpPr>
      <p:sp>
        <p:nvSpPr>
          <p:cNvPr id="323" name="Google Shape;323;p59"/>
          <p:cNvSpPr txBox="1"/>
          <p:nvPr>
            <p:ph type="title"/>
          </p:nvPr>
        </p:nvSpPr>
        <p:spPr>
          <a:xfrm>
            <a:off x="847180" y="687572"/>
            <a:ext cx="4767262" cy="1342045"/>
          </a:xfrm>
          <a:prstGeom prst="rect">
            <a:avLst/>
          </a:prstGeom>
          <a:noFill/>
          <a:ln>
            <a:noFill/>
          </a:ln>
        </p:spPr>
        <p:txBody>
          <a:bodyPr anchorCtr="0" anchor="b" bIns="45700" lIns="0" spcFirstLastPara="1" rIns="91425" wrap="square" tIns="45700">
            <a:normAutofit/>
          </a:bodyPr>
          <a:lstStyle>
            <a:lvl1pPr lvl="0" algn="r">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4" name="Google Shape;324;p59"/>
          <p:cNvSpPr txBox="1"/>
          <p:nvPr>
            <p:ph idx="1" type="body"/>
          </p:nvPr>
        </p:nvSpPr>
        <p:spPr>
          <a:xfrm>
            <a:off x="5815420" y="687573"/>
            <a:ext cx="5370740" cy="134204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59"/>
          <p:cNvSpPr/>
          <p:nvPr>
            <p:ph idx="2" type="chart"/>
          </p:nvPr>
        </p:nvSpPr>
        <p:spPr>
          <a:xfrm>
            <a:off x="838200" y="2392680"/>
            <a:ext cx="10719842" cy="416750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
  <p:cSld name="2_Blank ">
    <p:spTree>
      <p:nvGrpSpPr>
        <p:cNvPr id="326" name="Shape 326"/>
        <p:cNvGrpSpPr/>
        <p:nvPr/>
      </p:nvGrpSpPr>
      <p:grpSpPr>
        <a:xfrm>
          <a:off x="0" y="0"/>
          <a:ext cx="0" cy="0"/>
          <a:chOff x="0" y="0"/>
          <a:chExt cx="0" cy="0"/>
        </a:xfrm>
      </p:grpSpPr>
      <p:sp>
        <p:nvSpPr>
          <p:cNvPr id="327" name="Google Shape;327;p60"/>
          <p:cNvSpPr txBox="1"/>
          <p:nvPr>
            <p:ph type="title"/>
          </p:nvPr>
        </p:nvSpPr>
        <p:spPr>
          <a:xfrm>
            <a:off x="847180" y="687572"/>
            <a:ext cx="4767262" cy="1342045"/>
          </a:xfrm>
          <a:prstGeom prst="rect">
            <a:avLst/>
          </a:prstGeom>
          <a:noFill/>
          <a:ln>
            <a:noFill/>
          </a:ln>
        </p:spPr>
        <p:txBody>
          <a:bodyPr anchorCtr="0" anchor="b" bIns="45700" lIns="0" spcFirstLastPara="1" rIns="91425" wrap="square" tIns="45700">
            <a:normAutofit/>
          </a:bodyPr>
          <a:lstStyle>
            <a:lvl1pPr lvl="0" algn="r">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60"/>
          <p:cNvSpPr txBox="1"/>
          <p:nvPr>
            <p:ph idx="1" type="body"/>
          </p:nvPr>
        </p:nvSpPr>
        <p:spPr>
          <a:xfrm>
            <a:off x="5815420" y="687573"/>
            <a:ext cx="5370740" cy="134204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60"/>
          <p:cNvSpPr/>
          <p:nvPr>
            <p:ph idx="2" type="chart"/>
          </p:nvPr>
        </p:nvSpPr>
        <p:spPr>
          <a:xfrm>
            <a:off x="5815420" y="2392680"/>
            <a:ext cx="5742622" cy="402399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0" name="Google Shape;330;p60"/>
          <p:cNvSpPr/>
          <p:nvPr>
            <p:ph idx="3" type="pic"/>
          </p:nvPr>
        </p:nvSpPr>
        <p:spPr>
          <a:xfrm>
            <a:off x="838200" y="2392045"/>
            <a:ext cx="4776788" cy="402399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Blank ">
    <p:spTree>
      <p:nvGrpSpPr>
        <p:cNvPr id="49" name="Shape 49"/>
        <p:cNvGrpSpPr/>
        <p:nvPr/>
      </p:nvGrpSpPr>
      <p:grpSpPr>
        <a:xfrm>
          <a:off x="0" y="0"/>
          <a:ext cx="0" cy="0"/>
          <a:chOff x="0" y="0"/>
          <a:chExt cx="0" cy="0"/>
        </a:xfrm>
      </p:grpSpPr>
      <p:sp>
        <p:nvSpPr>
          <p:cNvPr id="50" name="Google Shape;50;p16"/>
          <p:cNvSpPr txBox="1"/>
          <p:nvPr>
            <p:ph type="title"/>
          </p:nvPr>
        </p:nvSpPr>
        <p:spPr>
          <a:xfrm>
            <a:off x="6790780" y="839972"/>
            <a:ext cx="4767262" cy="1342045"/>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
          <p:cNvSpPr txBox="1"/>
          <p:nvPr>
            <p:ph idx="1" type="body"/>
          </p:nvPr>
        </p:nvSpPr>
        <p:spPr>
          <a:xfrm>
            <a:off x="6790780" y="2635242"/>
            <a:ext cx="4767262" cy="34832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6"/>
          <p:cNvSpPr txBox="1"/>
          <p:nvPr>
            <p:ph idx="2" type="body"/>
          </p:nvPr>
        </p:nvSpPr>
        <p:spPr>
          <a:xfrm>
            <a:off x="6790780" y="2247679"/>
            <a:ext cx="4767262" cy="321901"/>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6"/>
          <p:cNvSpPr/>
          <p:nvPr>
            <p:ph idx="3" type="chart"/>
          </p:nvPr>
        </p:nvSpPr>
        <p:spPr>
          <a:xfrm>
            <a:off x="838200" y="2247900"/>
            <a:ext cx="5620473" cy="38703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31" name="Shape 331"/>
        <p:cNvGrpSpPr/>
        <p:nvPr/>
      </p:nvGrpSpPr>
      <p:grpSpPr>
        <a:xfrm>
          <a:off x="0" y="0"/>
          <a:ext cx="0" cy="0"/>
          <a:chOff x="0" y="0"/>
          <a:chExt cx="0" cy="0"/>
        </a:xfrm>
      </p:grpSpPr>
      <p:sp>
        <p:nvSpPr>
          <p:cNvPr id="332" name="Google Shape;332;p61"/>
          <p:cNvSpPr txBox="1"/>
          <p:nvPr>
            <p:ph type="title"/>
          </p:nvPr>
        </p:nvSpPr>
        <p:spPr>
          <a:xfrm>
            <a:off x="647700" y="289560"/>
            <a:ext cx="10896600" cy="89321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3" name="Google Shape;333;p61"/>
          <p:cNvSpPr txBox="1"/>
          <p:nvPr>
            <p:ph idx="1" type="body"/>
          </p:nvPr>
        </p:nvSpPr>
        <p:spPr>
          <a:xfrm>
            <a:off x="647700" y="1097363"/>
            <a:ext cx="10896600" cy="602887"/>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4" name="Shape 33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335" name="Shape 335"/>
        <p:cNvGrpSpPr/>
        <p:nvPr/>
      </p:nvGrpSpPr>
      <p:grpSpPr>
        <a:xfrm>
          <a:off x="0" y="0"/>
          <a:ext cx="0" cy="0"/>
          <a:chOff x="0" y="0"/>
          <a:chExt cx="0" cy="0"/>
        </a:xfrm>
      </p:grpSpPr>
      <p:sp>
        <p:nvSpPr>
          <p:cNvPr id="336" name="Google Shape;336;p63"/>
          <p:cNvSpPr/>
          <p:nvPr>
            <p:ph idx="2" type="pic"/>
          </p:nvPr>
        </p:nvSpPr>
        <p:spPr>
          <a:xfrm>
            <a:off x="212725" y="198755"/>
            <a:ext cx="3856038" cy="4235450"/>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7" name="Google Shape;337;p63"/>
          <p:cNvSpPr/>
          <p:nvPr>
            <p:ph idx="3" type="pic"/>
          </p:nvPr>
        </p:nvSpPr>
        <p:spPr>
          <a:xfrm>
            <a:off x="4312285" y="198755"/>
            <a:ext cx="7651115" cy="4235450"/>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8" name="Google Shape;338;p63"/>
          <p:cNvSpPr/>
          <p:nvPr>
            <p:ph idx="4" type="pic"/>
          </p:nvPr>
        </p:nvSpPr>
        <p:spPr>
          <a:xfrm>
            <a:off x="213361" y="4648200"/>
            <a:ext cx="7651116" cy="2011679"/>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9" name="Google Shape;339;p63"/>
          <p:cNvSpPr/>
          <p:nvPr>
            <p:ph idx="5" type="pic"/>
          </p:nvPr>
        </p:nvSpPr>
        <p:spPr>
          <a:xfrm>
            <a:off x="8122919" y="4648200"/>
            <a:ext cx="3855721" cy="2011679"/>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54" name="Shape 54"/>
        <p:cNvGrpSpPr/>
        <p:nvPr/>
      </p:nvGrpSpPr>
      <p:grpSpPr>
        <a:xfrm>
          <a:off x="0" y="0"/>
          <a:ext cx="0" cy="0"/>
          <a:chOff x="0" y="0"/>
          <a:chExt cx="0" cy="0"/>
        </a:xfrm>
      </p:grpSpPr>
      <p:sp>
        <p:nvSpPr>
          <p:cNvPr id="55" name="Google Shape;55;p17"/>
          <p:cNvSpPr txBox="1"/>
          <p:nvPr>
            <p:ph type="title"/>
          </p:nvPr>
        </p:nvSpPr>
        <p:spPr>
          <a:xfrm>
            <a:off x="844948" y="1193765"/>
            <a:ext cx="4385841" cy="13255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p:nvPr>
            <p:ph idx="2" type="pic"/>
          </p:nvPr>
        </p:nvSpPr>
        <p:spPr>
          <a:xfrm>
            <a:off x="844947" y="2632337"/>
            <a:ext cx="4385841" cy="3357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 name="Google Shape;57;p17"/>
          <p:cNvSpPr txBox="1"/>
          <p:nvPr>
            <p:ph idx="1" type="body"/>
          </p:nvPr>
        </p:nvSpPr>
        <p:spPr>
          <a:xfrm>
            <a:off x="5470816" y="2540529"/>
            <a:ext cx="3046302"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7"/>
          <p:cNvSpPr txBox="1"/>
          <p:nvPr>
            <p:ph idx="3" type="body"/>
          </p:nvPr>
        </p:nvSpPr>
        <p:spPr>
          <a:xfrm>
            <a:off x="8769606" y="2540529"/>
            <a:ext cx="3023149" cy="382749"/>
          </a:xfrm>
          <a:prstGeom prst="rect">
            <a:avLst/>
          </a:prstGeom>
          <a:noFill/>
          <a:ln>
            <a:noFill/>
          </a:ln>
        </p:spPr>
        <p:txBody>
          <a:bodyPr anchorCtr="0" anchor="b" bIns="45700" lIns="0" spcFirstLastPara="1" rIns="91425" wrap="square" tIns="45700">
            <a:normAutofit/>
          </a:bodyPr>
          <a:lstStyle>
            <a:lvl1pPr indent="-330200" lvl="0" marL="457200" algn="l">
              <a:lnSpc>
                <a:spcPct val="90000"/>
              </a:lnSpc>
              <a:spcBef>
                <a:spcPts val="1000"/>
              </a:spcBef>
              <a:spcAft>
                <a:spcPts val="0"/>
              </a:spcAft>
              <a:buClr>
                <a:schemeClr val="dk2"/>
              </a:buClr>
              <a:buSzPts val="1600"/>
              <a:buChar char="•"/>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7"/>
          <p:cNvSpPr txBox="1"/>
          <p:nvPr>
            <p:ph idx="4" type="body"/>
          </p:nvPr>
        </p:nvSpPr>
        <p:spPr>
          <a:xfrm>
            <a:off x="5470525" y="2944813"/>
            <a:ext cx="3046413"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7"/>
          <p:cNvSpPr txBox="1"/>
          <p:nvPr>
            <p:ph idx="5" type="body"/>
          </p:nvPr>
        </p:nvSpPr>
        <p:spPr>
          <a:xfrm>
            <a:off x="8769606" y="2944813"/>
            <a:ext cx="3023149"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61" name="Shape 61"/>
        <p:cNvGrpSpPr/>
        <p:nvPr/>
      </p:nvGrpSpPr>
      <p:grpSpPr>
        <a:xfrm>
          <a:off x="0" y="0"/>
          <a:ext cx="0" cy="0"/>
          <a:chOff x="0" y="0"/>
          <a:chExt cx="0" cy="0"/>
        </a:xfrm>
      </p:grpSpPr>
      <p:sp>
        <p:nvSpPr>
          <p:cNvPr id="62" name="Google Shape;62;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 name="Google Shape;63;p18"/>
          <p:cNvSpPr/>
          <p:nvPr>
            <p:ph idx="2" type="pic"/>
          </p:nvPr>
        </p:nvSpPr>
        <p:spPr>
          <a:xfrm>
            <a:off x="3236595" y="260350"/>
            <a:ext cx="4492625" cy="6300788"/>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 name="Google Shape;64;p18"/>
          <p:cNvSpPr/>
          <p:nvPr>
            <p:ph idx="3" type="pic"/>
          </p:nvPr>
        </p:nvSpPr>
        <p:spPr>
          <a:xfrm>
            <a:off x="7839076" y="260350"/>
            <a:ext cx="4052888" cy="3803650"/>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 name="Google Shape;65;p18"/>
          <p:cNvSpPr/>
          <p:nvPr>
            <p:ph idx="4" type="pic"/>
          </p:nvPr>
        </p:nvSpPr>
        <p:spPr>
          <a:xfrm>
            <a:off x="7839076" y="4165600"/>
            <a:ext cx="4052888" cy="2395538"/>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 name="Google Shape;66;p18"/>
          <p:cNvSpPr txBox="1"/>
          <p:nvPr>
            <p:ph type="title"/>
          </p:nvPr>
        </p:nvSpPr>
        <p:spPr>
          <a:xfrm>
            <a:off x="518160" y="524172"/>
            <a:ext cx="2578099" cy="2508588"/>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67" name="Google Shape;67;p18"/>
          <p:cNvCxnSpPr/>
          <p:nvPr/>
        </p:nvCxnSpPr>
        <p:spPr>
          <a:xfrm>
            <a:off x="965155" y="-703069"/>
            <a:ext cx="0" cy="1930310"/>
          </a:xfrm>
          <a:prstGeom prst="straightConnector1">
            <a:avLst/>
          </a:prstGeom>
          <a:noFill/>
          <a:ln cap="flat" cmpd="sng" w="19050">
            <a:solidFill>
              <a:schemeClr val="dk2"/>
            </a:solidFill>
            <a:prstDash val="solid"/>
            <a:miter lim="4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chemeClr val="lt1"/>
        </a:solidFill>
      </p:bgPr>
    </p:bg>
    <p:spTree>
      <p:nvGrpSpPr>
        <p:cNvPr id="68" name="Shape 68"/>
        <p:cNvGrpSpPr/>
        <p:nvPr/>
      </p:nvGrpSpPr>
      <p:grpSpPr>
        <a:xfrm>
          <a:off x="0" y="0"/>
          <a:ext cx="0" cy="0"/>
          <a:chOff x="0" y="0"/>
          <a:chExt cx="0" cy="0"/>
        </a:xfrm>
      </p:grpSpPr>
      <p:sp>
        <p:nvSpPr>
          <p:cNvPr id="69" name="Google Shape;69;p19"/>
          <p:cNvSpPr/>
          <p:nvPr/>
        </p:nvSpPr>
        <p:spPr>
          <a:xfrm>
            <a:off x="-16640" y="0"/>
            <a:ext cx="11370439"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 name="Google Shape;70;p19"/>
          <p:cNvSpPr txBox="1"/>
          <p:nvPr>
            <p:ph type="title"/>
          </p:nvPr>
        </p:nvSpPr>
        <p:spPr>
          <a:xfrm>
            <a:off x="838200" y="365125"/>
            <a:ext cx="76342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6000"/>
              <a:buFont typeface="Constantia"/>
              <a:buNone/>
              <a:defRPr b="1" sz="6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9"/>
          <p:cNvSpPr txBox="1"/>
          <p:nvPr>
            <p:ph idx="1" type="body"/>
          </p:nvPr>
        </p:nvSpPr>
        <p:spPr>
          <a:xfrm>
            <a:off x="8530361" y="4719574"/>
            <a:ext cx="2489200" cy="3124200"/>
          </a:xfrm>
          <a:prstGeom prst="rect">
            <a:avLst/>
          </a:prstGeom>
          <a:noFill/>
          <a:ln>
            <a:noFill/>
          </a:ln>
        </p:spPr>
        <p:txBody>
          <a:bodyPr anchorCtr="0" anchor="b" bIns="0" lIns="91425" spcFirstLastPara="1" rIns="91425" wrap="square" tIns="0">
            <a:noAutofit/>
          </a:bodyPr>
          <a:lstStyle>
            <a:lvl1pPr indent="-228600" lvl="0" marL="457200" algn="r">
              <a:lnSpc>
                <a:spcPct val="90000"/>
              </a:lnSpc>
              <a:spcBef>
                <a:spcPts val="1000"/>
              </a:spcBef>
              <a:spcAft>
                <a:spcPts val="0"/>
              </a:spcAft>
              <a:buClr>
                <a:schemeClr val="lt1"/>
              </a:buClr>
              <a:buSzPts val="30000"/>
              <a:buNone/>
              <a:defRPr sz="30000">
                <a:solidFill>
                  <a:schemeClr val="lt1"/>
                </a:solidFill>
                <a:latin typeface="Constantia"/>
                <a:ea typeface="Constantia"/>
                <a:cs typeface="Constantia"/>
                <a:sym typeface="Constantia"/>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ontent">
  <p:cSld name="Image and Content">
    <p:spTree>
      <p:nvGrpSpPr>
        <p:cNvPr id="72" name="Shape 72"/>
        <p:cNvGrpSpPr/>
        <p:nvPr/>
      </p:nvGrpSpPr>
      <p:grpSpPr>
        <a:xfrm>
          <a:off x="0" y="0"/>
          <a:ext cx="0" cy="0"/>
          <a:chOff x="0" y="0"/>
          <a:chExt cx="0" cy="0"/>
        </a:xfrm>
      </p:grpSpPr>
      <p:sp>
        <p:nvSpPr>
          <p:cNvPr id="73" name="Google Shape;73;p20"/>
          <p:cNvSpPr/>
          <p:nvPr/>
        </p:nvSpPr>
        <p:spPr>
          <a:xfrm>
            <a:off x="6134100" y="0"/>
            <a:ext cx="6057900" cy="6857995"/>
          </a:xfrm>
          <a:prstGeom prst="rect">
            <a:avLst/>
          </a:prstGeom>
          <a:solidFill>
            <a:schemeClr val="accent2">
              <a:alpha val="98823"/>
            </a:schemeClr>
          </a:solidFill>
          <a:ln>
            <a:noFill/>
          </a:ln>
        </p:spPr>
        <p:txBody>
          <a:bodyPr anchorCtr="0" anchor="ctr" bIns="45700" lIns="1296000" spcFirstLastPara="1" rIns="432000" wrap="square" tIns="45700">
            <a:norm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4" name="Google Shape;74;p20"/>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b="1">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0"/>
          <p:cNvSpPr txBox="1"/>
          <p:nvPr>
            <p:ph idx="1" type="body"/>
          </p:nvPr>
        </p:nvSpPr>
        <p:spPr>
          <a:xfrm>
            <a:off x="841058" y="2561159"/>
            <a:ext cx="4008437" cy="602887"/>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6" name="Google Shape;76;p20"/>
          <p:cNvCxnSpPr/>
          <p:nvPr/>
        </p:nvCxnSpPr>
        <p:spPr>
          <a:xfrm>
            <a:off x="965155" y="18291"/>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77" name="Google Shape;77;p20"/>
          <p:cNvSpPr/>
          <p:nvPr>
            <p:ph idx="2" type="pic"/>
          </p:nvPr>
        </p:nvSpPr>
        <p:spPr>
          <a:xfrm>
            <a:off x="6687422" y="1038724"/>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 name="Google Shape;78;p20"/>
          <p:cNvSpPr/>
          <p:nvPr>
            <p:ph idx="3" type="pic"/>
          </p:nvPr>
        </p:nvSpPr>
        <p:spPr>
          <a:xfrm>
            <a:off x="6687422" y="2330235"/>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 name="Google Shape;79;p20"/>
          <p:cNvSpPr/>
          <p:nvPr>
            <p:ph idx="4" type="pic"/>
          </p:nvPr>
        </p:nvSpPr>
        <p:spPr>
          <a:xfrm>
            <a:off x="6687422" y="3621746"/>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20"/>
          <p:cNvSpPr/>
          <p:nvPr>
            <p:ph idx="5" type="pic"/>
          </p:nvPr>
        </p:nvSpPr>
        <p:spPr>
          <a:xfrm>
            <a:off x="6687422" y="4913257"/>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1" name="Google Shape;81;p20"/>
          <p:cNvSpPr txBox="1"/>
          <p:nvPr>
            <p:ph idx="6" type="body"/>
          </p:nvPr>
        </p:nvSpPr>
        <p:spPr>
          <a:xfrm>
            <a:off x="7718323" y="1074809"/>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0"/>
          <p:cNvSpPr txBox="1"/>
          <p:nvPr>
            <p:ph idx="7" type="body"/>
          </p:nvPr>
        </p:nvSpPr>
        <p:spPr>
          <a:xfrm>
            <a:off x="7718323" y="2365537"/>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0"/>
          <p:cNvSpPr txBox="1"/>
          <p:nvPr>
            <p:ph idx="8"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20"/>
          <p:cNvSpPr txBox="1"/>
          <p:nvPr>
            <p:ph idx="9" type="body"/>
          </p:nvPr>
        </p:nvSpPr>
        <p:spPr>
          <a:xfrm>
            <a:off x="7718323" y="4946994"/>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0"/>
          <p:cNvSpPr txBox="1"/>
          <p:nvPr>
            <p:ph idx="13" type="body"/>
          </p:nvPr>
        </p:nvSpPr>
        <p:spPr>
          <a:xfrm>
            <a:off x="838200" y="3278528"/>
            <a:ext cx="4008438" cy="256089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64">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Constantia"/>
              <a:buNone/>
              <a:defRPr b="1" i="0" sz="4400" u="none" cap="none" strike="noStrike">
                <a:solidFill>
                  <a:schemeClr val="dk2"/>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indent="-342900" lvl="1" marL="9144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30200" lvl="2" marL="1371600"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17500" lvl="3" marL="18288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90909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1"/>
          <p:cNvSpPr txBox="1"/>
          <p:nvPr>
            <p:ph type="title"/>
          </p:nvPr>
        </p:nvSpPr>
        <p:spPr>
          <a:xfrm>
            <a:off x="819911" y="1883549"/>
            <a:ext cx="7252500" cy="891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600"/>
              <a:buFont typeface="Arial"/>
              <a:buNone/>
            </a:pPr>
            <a:r>
              <a:rPr lang="en-US" sz="6600">
                <a:latin typeface="Arial"/>
                <a:ea typeface="Arial"/>
                <a:cs typeface="Arial"/>
                <a:sym typeface="Arial"/>
              </a:rPr>
              <a:t>MEMORIES</a:t>
            </a:r>
            <a:endParaRPr sz="6600">
              <a:latin typeface="Arial"/>
              <a:ea typeface="Arial"/>
              <a:cs typeface="Arial"/>
              <a:sym typeface="Arial"/>
            </a:endParaRPr>
          </a:p>
        </p:txBody>
      </p:sp>
      <p:sp>
        <p:nvSpPr>
          <p:cNvPr id="345" name="Google Shape;345;p1"/>
          <p:cNvSpPr txBox="1"/>
          <p:nvPr>
            <p:ph idx="1" type="body"/>
          </p:nvPr>
        </p:nvSpPr>
        <p:spPr>
          <a:xfrm>
            <a:off x="838200" y="3204338"/>
            <a:ext cx="7252504" cy="290802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br>
              <a:rPr b="1" lang="en-US" sz="2400"/>
            </a:br>
            <a:endParaRPr b="1" sz="2400"/>
          </a:p>
          <a:p>
            <a:pPr indent="0" lvl="0" marL="0" rtl="0" algn="l">
              <a:lnSpc>
                <a:spcPct val="90000"/>
              </a:lnSpc>
              <a:spcBef>
                <a:spcPts val="1000"/>
              </a:spcBef>
              <a:spcAft>
                <a:spcPts val="0"/>
              </a:spcAft>
              <a:buClr>
                <a:schemeClr val="lt1"/>
              </a:buClr>
              <a:buSzPts val="2000"/>
              <a:buNone/>
            </a:pPr>
            <a:r>
              <a:rPr b="1" lang="en-US" sz="2000"/>
              <a:t>LECTURE : SO Vengleab</a:t>
            </a:r>
            <a:endParaRPr b="1" sz="2000"/>
          </a:p>
          <a:p>
            <a:pPr indent="0" lvl="0" marL="0" rtl="0" algn="l">
              <a:lnSpc>
                <a:spcPct val="90000"/>
              </a:lnSpc>
              <a:spcBef>
                <a:spcPts val="1000"/>
              </a:spcBef>
              <a:spcAft>
                <a:spcPts val="0"/>
              </a:spcAft>
              <a:buClr>
                <a:schemeClr val="lt1"/>
              </a:buClr>
              <a:buSzPts val="2000"/>
              <a:buNone/>
            </a:pPr>
            <a:r>
              <a:rPr b="1" lang="en-US" sz="2000"/>
              <a:t>SUBJECT : Web Development </a:t>
            </a:r>
            <a:endParaRPr/>
          </a:p>
          <a:p>
            <a:pPr indent="0" lvl="0" marL="0" rtl="0" algn="l">
              <a:lnSpc>
                <a:spcPct val="90000"/>
              </a:lnSpc>
              <a:spcBef>
                <a:spcPts val="1000"/>
              </a:spcBef>
              <a:spcAft>
                <a:spcPts val="0"/>
              </a:spcAft>
              <a:buClr>
                <a:schemeClr val="lt1"/>
              </a:buClr>
              <a:buSzPts val="2000"/>
              <a:buNone/>
            </a:pPr>
            <a:r>
              <a:rPr b="1" lang="en-US" sz="2000"/>
              <a:t> 	        with Framework</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8"/>
          <p:cNvSpPr txBox="1"/>
          <p:nvPr>
            <p:ph type="title"/>
          </p:nvPr>
        </p:nvSpPr>
        <p:spPr>
          <a:xfrm>
            <a:off x="2873675" y="2369300"/>
            <a:ext cx="5518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Constantia"/>
              <a:buNone/>
            </a:pPr>
            <a:r>
              <a:rPr lang="en-US"/>
              <a:t>CONCLUSION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9"/>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Arial"/>
              <a:buNone/>
            </a:pPr>
            <a:r>
              <a:rPr lang="en-US">
                <a:latin typeface="Arial"/>
                <a:ea typeface="Arial"/>
                <a:cs typeface="Arial"/>
                <a:sym typeface="Arial"/>
              </a:rPr>
              <a:t>PROJECT</a:t>
            </a:r>
            <a:br>
              <a:rPr lang="en-US">
                <a:latin typeface="Arial"/>
                <a:ea typeface="Arial"/>
                <a:cs typeface="Arial"/>
                <a:sym typeface="Arial"/>
              </a:rPr>
            </a:br>
            <a:r>
              <a:rPr lang="en-US" sz="4000">
                <a:solidFill>
                  <a:srgbClr val="5DAAB0"/>
                </a:solidFill>
              </a:rPr>
              <a:t>DEMONSTRATOR</a:t>
            </a:r>
            <a:endParaRPr/>
          </a:p>
        </p:txBody>
      </p:sp>
      <p:sp>
        <p:nvSpPr>
          <p:cNvPr id="430" name="Google Shape;430;p9"/>
          <p:cNvSpPr txBox="1"/>
          <p:nvPr>
            <p:ph idx="1" type="body"/>
          </p:nvPr>
        </p:nvSpPr>
        <p:spPr>
          <a:xfrm>
            <a:off x="841058" y="2561159"/>
            <a:ext cx="4008437" cy="602887"/>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2"/>
              </a:buClr>
              <a:buSzPts val="1400"/>
              <a:buNone/>
            </a:pPr>
            <a:r>
              <a:rPr lang="en-US"/>
              <a:t>DEMO PROJECT</a:t>
            </a:r>
            <a:endParaRPr/>
          </a:p>
        </p:txBody>
      </p:sp>
      <p:pic>
        <p:nvPicPr>
          <p:cNvPr id="431" name="Google Shape;431;p9"/>
          <p:cNvPicPr preferRelativeResize="0"/>
          <p:nvPr>
            <p:ph idx="5" type="pic"/>
          </p:nvPr>
        </p:nvPicPr>
        <p:blipFill rotWithShape="1">
          <a:blip r:embed="rId3">
            <a:alphaModFix/>
          </a:blip>
          <a:srcRect b="-31015" l="-30855" r="-30855" t="-31015"/>
          <a:stretch/>
        </p:blipFill>
        <p:spPr>
          <a:xfrm>
            <a:off x="8763110" y="1395514"/>
            <a:ext cx="804759" cy="804759"/>
          </a:xfrm>
          <a:prstGeom prst="ellipse">
            <a:avLst/>
          </a:prstGeom>
          <a:solidFill>
            <a:schemeClr val="lt1"/>
          </a:solidFill>
          <a:ln cap="flat" cmpd="sng" w="38100">
            <a:solidFill>
              <a:schemeClr val="lt1"/>
            </a:solidFill>
            <a:prstDash val="solid"/>
            <a:round/>
            <a:headEnd len="sm" w="sm" type="none"/>
            <a:tailEnd len="sm" w="sm" type="none"/>
          </a:ln>
        </p:spPr>
      </p:pic>
      <p:pic>
        <p:nvPicPr>
          <p:cNvPr id="432" name="Google Shape;432;p9"/>
          <p:cNvPicPr preferRelativeResize="0"/>
          <p:nvPr/>
        </p:nvPicPr>
        <p:blipFill rotWithShape="1">
          <a:blip r:embed="rId4">
            <a:alphaModFix/>
          </a:blip>
          <a:srcRect b="17875" l="0" r="0" t="0"/>
          <a:stretch/>
        </p:blipFill>
        <p:spPr>
          <a:xfrm>
            <a:off x="6848856" y="2432760"/>
            <a:ext cx="4869164" cy="30759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0"/>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fontScale="90000"/>
          </a:bodyPr>
          <a:lstStyle/>
          <a:p>
            <a:pPr indent="0" lvl="0" marL="0" rtl="0" algn="l">
              <a:lnSpc>
                <a:spcPct val="90000"/>
              </a:lnSpc>
              <a:spcBef>
                <a:spcPts val="0"/>
              </a:spcBef>
              <a:spcAft>
                <a:spcPts val="0"/>
              </a:spcAft>
              <a:buClr>
                <a:schemeClr val="dk2"/>
              </a:buClr>
              <a:buSzPct val="110000"/>
              <a:buFont typeface="Arial"/>
              <a:buNone/>
            </a:pPr>
            <a:r>
              <a:rPr lang="en-US">
                <a:latin typeface="Arial"/>
                <a:ea typeface="Arial"/>
                <a:cs typeface="Arial"/>
                <a:sym typeface="Arial"/>
              </a:rPr>
              <a:t>QUESTION AND</a:t>
            </a:r>
            <a:br>
              <a:rPr lang="en-US">
                <a:latin typeface="Arial"/>
                <a:ea typeface="Arial"/>
                <a:cs typeface="Arial"/>
                <a:sym typeface="Arial"/>
              </a:rPr>
            </a:br>
            <a:r>
              <a:rPr lang="en-US" sz="4000">
                <a:solidFill>
                  <a:srgbClr val="5DAAB0"/>
                </a:solidFill>
              </a:rPr>
              <a:t>ANSWER</a:t>
            </a:r>
            <a:endParaRPr sz="4000">
              <a:solidFill>
                <a:srgbClr val="5DAAB0"/>
              </a:solidFill>
            </a:endParaRPr>
          </a:p>
        </p:txBody>
      </p:sp>
      <p:pic>
        <p:nvPicPr>
          <p:cNvPr descr="OST Viewer Freeware | This or that questions, Question and answer, General  biology" id="438" name="Google Shape;438;p10"/>
          <p:cNvPicPr preferRelativeResize="0"/>
          <p:nvPr/>
        </p:nvPicPr>
        <p:blipFill rotWithShape="1">
          <a:blip r:embed="rId3">
            <a:alphaModFix/>
          </a:blip>
          <a:srcRect b="0" l="0" r="0" t="0"/>
          <a:stretch/>
        </p:blipFill>
        <p:spPr>
          <a:xfrm>
            <a:off x="4562855" y="680300"/>
            <a:ext cx="5992495" cy="60748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
          <p:cNvSpPr txBox="1"/>
          <p:nvPr>
            <p:ph type="title"/>
          </p:nvPr>
        </p:nvSpPr>
        <p:spPr>
          <a:xfrm>
            <a:off x="841674" y="971950"/>
            <a:ext cx="4450200" cy="2036100"/>
          </a:xfrm>
          <a:prstGeom prst="rect">
            <a:avLst/>
          </a:prstGeom>
          <a:noFill/>
          <a:ln>
            <a:noFill/>
          </a:ln>
        </p:spPr>
        <p:txBody>
          <a:bodyPr anchorCtr="0" anchor="ctr" bIns="45700" lIns="0" spcFirstLastPara="1" rIns="91425" wrap="square" tIns="45700">
            <a:normAutofit fontScale="90000"/>
          </a:bodyPr>
          <a:lstStyle/>
          <a:p>
            <a:pPr indent="0" lvl="0" marL="0" rtl="0" algn="l">
              <a:lnSpc>
                <a:spcPct val="90000"/>
              </a:lnSpc>
              <a:spcBef>
                <a:spcPts val="0"/>
              </a:spcBef>
              <a:spcAft>
                <a:spcPts val="0"/>
              </a:spcAft>
              <a:buClr>
                <a:srgbClr val="5DAAB0"/>
              </a:buClr>
              <a:buSzPct val="100000"/>
              <a:buFont typeface="Constantia"/>
              <a:buNone/>
            </a:pPr>
            <a:r>
              <a:rPr lang="en-US"/>
              <a:t>TEAM</a:t>
            </a:r>
            <a:br>
              <a:rPr lang="en-US"/>
            </a:br>
            <a:r>
              <a:rPr lang="en-US"/>
              <a:t>CREATOR</a:t>
            </a:r>
            <a:br>
              <a:rPr lang="en-US"/>
            </a:br>
            <a:r>
              <a:rPr lang="en-US"/>
              <a:t>CONTRIBUTION</a:t>
            </a:r>
            <a:endParaRPr/>
          </a:p>
        </p:txBody>
      </p:sp>
      <p:pic>
        <p:nvPicPr>
          <p:cNvPr id="352" name="Google Shape;352;p2"/>
          <p:cNvPicPr preferRelativeResize="0"/>
          <p:nvPr>
            <p:ph idx="2" type="pic"/>
          </p:nvPr>
        </p:nvPicPr>
        <p:blipFill rotWithShape="1">
          <a:blip r:embed="rId3">
            <a:alphaModFix/>
          </a:blip>
          <a:srcRect b="0" l="0" r="0" t="0"/>
          <a:stretch/>
        </p:blipFill>
        <p:spPr>
          <a:xfrm>
            <a:off x="7512538" y="1077299"/>
            <a:ext cx="1643384" cy="1643384"/>
          </a:xfrm>
          <a:prstGeom prst="ellipse">
            <a:avLst/>
          </a:prstGeom>
          <a:noFill/>
          <a:ln>
            <a:noFill/>
          </a:ln>
        </p:spPr>
      </p:pic>
      <p:pic>
        <p:nvPicPr>
          <p:cNvPr id="353" name="Google Shape;353;p2"/>
          <p:cNvPicPr preferRelativeResize="0"/>
          <p:nvPr>
            <p:ph idx="3" type="pic"/>
          </p:nvPr>
        </p:nvPicPr>
        <p:blipFill rotWithShape="1">
          <a:blip r:embed="rId4">
            <a:alphaModFix/>
          </a:blip>
          <a:srcRect b="0" l="0" r="0" t="0"/>
          <a:stretch/>
        </p:blipFill>
        <p:spPr>
          <a:xfrm>
            <a:off x="8970602" y="3701627"/>
            <a:ext cx="1643384" cy="1643384"/>
          </a:xfrm>
          <a:prstGeom prst="ellipse">
            <a:avLst/>
          </a:prstGeom>
          <a:noFill/>
          <a:ln>
            <a:noFill/>
          </a:ln>
        </p:spPr>
      </p:pic>
      <p:pic>
        <p:nvPicPr>
          <p:cNvPr id="354" name="Google Shape;354;p2"/>
          <p:cNvPicPr preferRelativeResize="0"/>
          <p:nvPr>
            <p:ph idx="4" type="pic"/>
          </p:nvPr>
        </p:nvPicPr>
        <p:blipFill rotWithShape="1">
          <a:blip r:embed="rId5">
            <a:alphaModFix/>
          </a:blip>
          <a:srcRect b="0" l="0" r="0" t="0"/>
          <a:stretch/>
        </p:blipFill>
        <p:spPr>
          <a:xfrm>
            <a:off x="5950667" y="3674186"/>
            <a:ext cx="1643400" cy="1643400"/>
          </a:xfrm>
          <a:prstGeom prst="ellipse">
            <a:avLst/>
          </a:prstGeom>
          <a:noFill/>
          <a:ln>
            <a:noFill/>
          </a:ln>
        </p:spPr>
      </p:pic>
      <p:sp>
        <p:nvSpPr>
          <p:cNvPr id="355" name="Google Shape;355;p2"/>
          <p:cNvSpPr txBox="1"/>
          <p:nvPr>
            <p:ph idx="1" type="body"/>
          </p:nvPr>
        </p:nvSpPr>
        <p:spPr>
          <a:xfrm>
            <a:off x="7078378" y="3171309"/>
            <a:ext cx="2517605" cy="484146"/>
          </a:xfrm>
          <a:prstGeom prst="rect">
            <a:avLst/>
          </a:prstGeom>
          <a:noFill/>
          <a:ln>
            <a:noFill/>
          </a:ln>
        </p:spPr>
        <p:txBody>
          <a:bodyPr anchorCtr="0" anchor="t" bIns="45700" lIns="0" spcFirstLastPara="1" rIns="91425" wrap="square" tIns="45700">
            <a:noAutofit/>
          </a:bodyPr>
          <a:lstStyle/>
          <a:p>
            <a:pPr indent="0" lvl="0" marL="0" rtl="0" algn="ctr">
              <a:lnSpc>
                <a:spcPct val="90000"/>
              </a:lnSpc>
              <a:spcBef>
                <a:spcPts val="0"/>
              </a:spcBef>
              <a:spcAft>
                <a:spcPts val="0"/>
              </a:spcAft>
              <a:buClr>
                <a:schemeClr val="dk2"/>
              </a:buClr>
              <a:buSzPts val="1400"/>
              <a:buNone/>
            </a:pPr>
            <a:r>
              <a:rPr lang="en-US"/>
              <a:t>Leader of the project memories </a:t>
            </a:r>
            <a:endParaRPr/>
          </a:p>
        </p:txBody>
      </p:sp>
      <p:sp>
        <p:nvSpPr>
          <p:cNvPr id="356" name="Google Shape;356;p2"/>
          <p:cNvSpPr txBox="1"/>
          <p:nvPr>
            <p:ph idx="6" type="body"/>
          </p:nvPr>
        </p:nvSpPr>
        <p:spPr>
          <a:xfrm>
            <a:off x="7078378" y="2766983"/>
            <a:ext cx="2517605" cy="382749"/>
          </a:xfrm>
          <a:prstGeom prst="rect">
            <a:avLst/>
          </a:prstGeom>
          <a:noFill/>
          <a:ln>
            <a:noFill/>
          </a:ln>
        </p:spPr>
        <p:txBody>
          <a:bodyPr anchorCtr="0" anchor="b" bIns="45700" lIns="0" spcFirstLastPara="1" rIns="91425" wrap="square" tIns="45700">
            <a:noAutofit/>
          </a:bodyPr>
          <a:lstStyle/>
          <a:p>
            <a:pPr indent="0" lvl="0" marL="0" rtl="0" algn="ctr">
              <a:lnSpc>
                <a:spcPct val="90000"/>
              </a:lnSpc>
              <a:spcBef>
                <a:spcPts val="0"/>
              </a:spcBef>
              <a:spcAft>
                <a:spcPts val="0"/>
              </a:spcAft>
              <a:buClr>
                <a:schemeClr val="dk2"/>
              </a:buClr>
              <a:buSzPts val="1600"/>
              <a:buNone/>
            </a:pPr>
            <a:r>
              <a:rPr lang="en-US"/>
              <a:t>OUM SOKNANG: 40%</a:t>
            </a:r>
            <a:endParaRPr/>
          </a:p>
        </p:txBody>
      </p:sp>
      <p:sp>
        <p:nvSpPr>
          <p:cNvPr id="357" name="Google Shape;357;p2"/>
          <p:cNvSpPr txBox="1"/>
          <p:nvPr>
            <p:ph idx="7" type="body"/>
          </p:nvPr>
        </p:nvSpPr>
        <p:spPr>
          <a:xfrm>
            <a:off x="8544956" y="5795637"/>
            <a:ext cx="2517605" cy="484146"/>
          </a:xfrm>
          <a:prstGeom prst="rect">
            <a:avLst/>
          </a:prstGeom>
          <a:noFill/>
          <a:ln>
            <a:noFill/>
          </a:ln>
        </p:spPr>
        <p:txBody>
          <a:bodyPr anchorCtr="0" anchor="t" bIns="45700" lIns="0" spcFirstLastPara="1" rIns="91425" wrap="square" tIns="45700">
            <a:noAutofit/>
          </a:bodyPr>
          <a:lstStyle/>
          <a:p>
            <a:pPr indent="0" lvl="0" marL="0" rtl="0" algn="ctr">
              <a:lnSpc>
                <a:spcPct val="90000"/>
              </a:lnSpc>
              <a:spcBef>
                <a:spcPts val="0"/>
              </a:spcBef>
              <a:spcAft>
                <a:spcPts val="0"/>
              </a:spcAft>
              <a:buClr>
                <a:schemeClr val="dk2"/>
              </a:buClr>
              <a:buSzPts val="1400"/>
              <a:buNone/>
            </a:pPr>
            <a:r>
              <a:rPr lang="en-US"/>
              <a:t>Member of the project memories </a:t>
            </a:r>
            <a:endParaRPr/>
          </a:p>
          <a:p>
            <a:pPr indent="0" lvl="0" marL="0" rtl="0" algn="ctr">
              <a:lnSpc>
                <a:spcPct val="90000"/>
              </a:lnSpc>
              <a:spcBef>
                <a:spcPts val="1000"/>
              </a:spcBef>
              <a:spcAft>
                <a:spcPts val="0"/>
              </a:spcAft>
              <a:buClr>
                <a:schemeClr val="dk2"/>
              </a:buClr>
              <a:buSzPts val="1400"/>
              <a:buNone/>
            </a:pPr>
            <a:r>
              <a:t/>
            </a:r>
            <a:endParaRPr/>
          </a:p>
        </p:txBody>
      </p:sp>
      <p:sp>
        <p:nvSpPr>
          <p:cNvPr id="358" name="Google Shape;358;p2"/>
          <p:cNvSpPr txBox="1"/>
          <p:nvPr>
            <p:ph idx="8" type="body"/>
          </p:nvPr>
        </p:nvSpPr>
        <p:spPr>
          <a:xfrm>
            <a:off x="8544956" y="5391311"/>
            <a:ext cx="2517605" cy="382749"/>
          </a:xfrm>
          <a:prstGeom prst="rect">
            <a:avLst/>
          </a:prstGeom>
          <a:noFill/>
          <a:ln>
            <a:noFill/>
          </a:ln>
        </p:spPr>
        <p:txBody>
          <a:bodyPr anchorCtr="0" anchor="b" bIns="45700" lIns="0" spcFirstLastPara="1" rIns="91425" wrap="square" tIns="45700">
            <a:noAutofit/>
          </a:bodyPr>
          <a:lstStyle/>
          <a:p>
            <a:pPr indent="0" lvl="0" marL="0" rtl="0" algn="ctr">
              <a:lnSpc>
                <a:spcPct val="90000"/>
              </a:lnSpc>
              <a:spcBef>
                <a:spcPts val="0"/>
              </a:spcBef>
              <a:spcAft>
                <a:spcPts val="0"/>
              </a:spcAft>
              <a:buClr>
                <a:schemeClr val="dk2"/>
              </a:buClr>
              <a:buSzPts val="1600"/>
              <a:buNone/>
            </a:pPr>
            <a:r>
              <a:rPr lang="en-US"/>
              <a:t>KOIY BOTTRA: 30%</a:t>
            </a:r>
            <a:endParaRPr/>
          </a:p>
        </p:txBody>
      </p:sp>
      <p:sp>
        <p:nvSpPr>
          <p:cNvPr id="359" name="Google Shape;359;p2"/>
          <p:cNvSpPr txBox="1"/>
          <p:nvPr>
            <p:ph idx="9" type="body"/>
          </p:nvPr>
        </p:nvSpPr>
        <p:spPr>
          <a:xfrm>
            <a:off x="5624482" y="5740657"/>
            <a:ext cx="2517605" cy="484146"/>
          </a:xfrm>
          <a:prstGeom prst="rect">
            <a:avLst/>
          </a:prstGeom>
          <a:noFill/>
          <a:ln>
            <a:noFill/>
          </a:ln>
        </p:spPr>
        <p:txBody>
          <a:bodyPr anchorCtr="0" anchor="t" bIns="45700" lIns="0" spcFirstLastPara="1" rIns="91425" wrap="square" tIns="45700">
            <a:noAutofit/>
          </a:bodyPr>
          <a:lstStyle/>
          <a:p>
            <a:pPr indent="0" lvl="0" marL="0" rtl="0" algn="ctr">
              <a:lnSpc>
                <a:spcPct val="90000"/>
              </a:lnSpc>
              <a:spcBef>
                <a:spcPts val="0"/>
              </a:spcBef>
              <a:spcAft>
                <a:spcPts val="0"/>
              </a:spcAft>
              <a:buClr>
                <a:schemeClr val="dk2"/>
              </a:buClr>
              <a:buSzPts val="1400"/>
              <a:buNone/>
            </a:pPr>
            <a:r>
              <a:rPr lang="en-US"/>
              <a:t>Member of the project memories </a:t>
            </a:r>
            <a:endParaRPr/>
          </a:p>
          <a:p>
            <a:pPr indent="0" lvl="0" marL="0" rtl="0" algn="ctr">
              <a:lnSpc>
                <a:spcPct val="90000"/>
              </a:lnSpc>
              <a:spcBef>
                <a:spcPts val="1000"/>
              </a:spcBef>
              <a:spcAft>
                <a:spcPts val="0"/>
              </a:spcAft>
              <a:buClr>
                <a:schemeClr val="dk2"/>
              </a:buClr>
              <a:buSzPts val="1400"/>
              <a:buNone/>
            </a:pPr>
            <a:r>
              <a:t/>
            </a:r>
            <a:endParaRPr/>
          </a:p>
          <a:p>
            <a:pPr indent="0" lvl="0" marL="0" rtl="0" algn="ctr">
              <a:lnSpc>
                <a:spcPct val="90000"/>
              </a:lnSpc>
              <a:spcBef>
                <a:spcPts val="1000"/>
              </a:spcBef>
              <a:spcAft>
                <a:spcPts val="0"/>
              </a:spcAft>
              <a:buClr>
                <a:schemeClr val="dk2"/>
              </a:buClr>
              <a:buSzPts val="1400"/>
              <a:buNone/>
            </a:pPr>
            <a:r>
              <a:t/>
            </a:r>
            <a:endParaRPr/>
          </a:p>
        </p:txBody>
      </p:sp>
      <p:sp>
        <p:nvSpPr>
          <p:cNvPr id="360" name="Google Shape;360;p2"/>
          <p:cNvSpPr txBox="1"/>
          <p:nvPr>
            <p:ph idx="13" type="body"/>
          </p:nvPr>
        </p:nvSpPr>
        <p:spPr>
          <a:xfrm>
            <a:off x="5624482" y="5336331"/>
            <a:ext cx="2517605" cy="382749"/>
          </a:xfrm>
          <a:prstGeom prst="rect">
            <a:avLst/>
          </a:prstGeom>
          <a:noFill/>
          <a:ln>
            <a:noFill/>
          </a:ln>
        </p:spPr>
        <p:txBody>
          <a:bodyPr anchorCtr="0" anchor="b" bIns="45700" lIns="0" spcFirstLastPara="1" rIns="91425" wrap="square" tIns="45700">
            <a:noAutofit/>
          </a:bodyPr>
          <a:lstStyle/>
          <a:p>
            <a:pPr indent="0" lvl="0" marL="0" rtl="0" algn="ctr">
              <a:lnSpc>
                <a:spcPct val="90000"/>
              </a:lnSpc>
              <a:spcBef>
                <a:spcPts val="0"/>
              </a:spcBef>
              <a:spcAft>
                <a:spcPts val="0"/>
              </a:spcAft>
              <a:buClr>
                <a:schemeClr val="dk2"/>
              </a:buClr>
              <a:buSzPts val="1600"/>
              <a:buNone/>
            </a:pPr>
            <a:r>
              <a:rPr lang="en-US"/>
              <a:t>CHHAY LANG: 30%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
          <p:cNvSpPr txBox="1"/>
          <p:nvPr>
            <p:ph type="title"/>
          </p:nvPr>
        </p:nvSpPr>
        <p:spPr>
          <a:xfrm>
            <a:off x="826625" y="4867539"/>
            <a:ext cx="2727803" cy="1025525"/>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Clr>
                <a:schemeClr val="dk2"/>
              </a:buClr>
              <a:buSzPts val="5000"/>
              <a:buFont typeface="Constantia"/>
              <a:buNone/>
            </a:pPr>
            <a:r>
              <a:rPr lang="en-US"/>
              <a:t>Agenda</a:t>
            </a:r>
            <a:endParaRPr/>
          </a:p>
        </p:txBody>
      </p:sp>
      <p:sp>
        <p:nvSpPr>
          <p:cNvPr id="367" name="Google Shape;367;p3"/>
          <p:cNvSpPr/>
          <p:nvPr/>
        </p:nvSpPr>
        <p:spPr>
          <a:xfrm>
            <a:off x="3822192" y="2569077"/>
            <a:ext cx="4215384" cy="3323987"/>
          </a:xfrm>
          <a:prstGeom prst="rect">
            <a:avLst/>
          </a:prstGeom>
          <a:noFill/>
          <a:ln>
            <a:noFill/>
          </a:ln>
        </p:spPr>
        <p:txBody>
          <a:bodyPr anchorCtr="0" anchor="t" bIns="45700" lIns="91425" spcFirstLastPara="1" rIns="91425" wrap="square" tIns="45700">
            <a:spAutoFit/>
          </a:bodyPr>
          <a:lstStyle/>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INTRODUCTION</a:t>
            </a:r>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PROJECT FEATURE</a:t>
            </a:r>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PROBLEM AND SOLUTION</a:t>
            </a:r>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PROJECT DEVELOP TOOL</a:t>
            </a:r>
            <a:endParaRPr b="1" i="0" sz="2000" u="none" cap="none" strike="noStrike">
              <a:solidFill>
                <a:schemeClr val="dk1"/>
              </a:solidFill>
              <a:latin typeface="Arial"/>
              <a:ea typeface="Arial"/>
              <a:cs typeface="Arial"/>
              <a:sym typeface="Arial"/>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CONCLUSION </a:t>
            </a:r>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PROJECT DEMONSTRATOR</a:t>
            </a:r>
            <a:endParaRPr b="1" i="0" sz="2000" u="none" cap="none" strike="noStrike">
              <a:solidFill>
                <a:schemeClr val="dk1"/>
              </a:solidFill>
              <a:latin typeface="Arial"/>
              <a:ea typeface="Arial"/>
              <a:cs typeface="Arial"/>
              <a:sym typeface="Arial"/>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Q &amp; 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
          <p:cNvSpPr txBox="1"/>
          <p:nvPr>
            <p:ph type="title"/>
          </p:nvPr>
        </p:nvSpPr>
        <p:spPr>
          <a:xfrm>
            <a:off x="822960" y="597685"/>
            <a:ext cx="4074807" cy="682475"/>
          </a:xfrm>
          <a:prstGeom prst="rect">
            <a:avLst/>
          </a:prstGeom>
          <a:noFill/>
          <a:ln>
            <a:noFill/>
          </a:ln>
        </p:spPr>
        <p:txBody>
          <a:bodyPr anchorCtr="0" anchor="b" bIns="45700" lIns="91425" spcFirstLastPara="1" rIns="91425" wrap="square" tIns="45700">
            <a:normAutofit fontScale="90000"/>
          </a:bodyPr>
          <a:lstStyle/>
          <a:p>
            <a:pPr indent="0" lvl="0" marL="0" rtl="0" algn="r">
              <a:lnSpc>
                <a:spcPct val="90000"/>
              </a:lnSpc>
              <a:spcBef>
                <a:spcPts val="0"/>
              </a:spcBef>
              <a:spcAft>
                <a:spcPts val="0"/>
              </a:spcAft>
              <a:buClr>
                <a:schemeClr val="dk2"/>
              </a:buClr>
              <a:buSzPct val="100000"/>
              <a:buFont typeface="Constantia"/>
              <a:buNone/>
            </a:pPr>
            <a:r>
              <a:rPr lang="en-US"/>
              <a:t>INTRODUCTION </a:t>
            </a:r>
            <a:endParaRPr>
              <a:solidFill>
                <a:srgbClr val="5DAAB0"/>
              </a:solidFill>
            </a:endParaRPr>
          </a:p>
        </p:txBody>
      </p:sp>
      <p:sp>
        <p:nvSpPr>
          <p:cNvPr id="374" name="Google Shape;374;p4"/>
          <p:cNvSpPr txBox="1"/>
          <p:nvPr>
            <p:ph idx="1" type="body"/>
          </p:nvPr>
        </p:nvSpPr>
        <p:spPr>
          <a:xfrm>
            <a:off x="4916054" y="1336855"/>
            <a:ext cx="6486514" cy="156179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1800"/>
              <a:buNone/>
            </a:pPr>
            <a:r>
              <a:rPr lang="en-US" sz="1800"/>
              <a:t>              We advertise this project Memories for someone who like to sharing of the experience after they have been travel or go to somewhere or recommend to someone Especially when other sharing of they memories we feel like bring us in to there experiences. </a:t>
            </a:r>
            <a:endParaRPr/>
          </a:p>
        </p:txBody>
      </p:sp>
      <p:pic>
        <p:nvPicPr>
          <p:cNvPr descr="A group of people sitting in front of a window" id="375" name="Google Shape;375;p4"/>
          <p:cNvPicPr preferRelativeResize="0"/>
          <p:nvPr>
            <p:ph idx="2" type="pic"/>
          </p:nvPr>
        </p:nvPicPr>
        <p:blipFill rotWithShape="1">
          <a:blip r:embed="rId3">
            <a:alphaModFix/>
          </a:blip>
          <a:srcRect b="13760" l="0" r="0" t="44975"/>
          <a:stretch/>
        </p:blipFill>
        <p:spPr>
          <a:xfrm>
            <a:off x="0" y="3291840"/>
            <a:ext cx="12192000" cy="3566160"/>
          </a:xfrm>
          <a:prstGeom prst="rect">
            <a:avLst/>
          </a:prstGeom>
          <a:noFill/>
          <a:ln>
            <a:noFill/>
          </a:ln>
        </p:spPr>
      </p:pic>
      <p:sp>
        <p:nvSpPr>
          <p:cNvPr id="376" name="Google Shape;376;p4"/>
          <p:cNvSpPr txBox="1"/>
          <p:nvPr/>
        </p:nvSpPr>
        <p:spPr>
          <a:xfrm>
            <a:off x="1911096" y="1164592"/>
            <a:ext cx="2959238" cy="682475"/>
          </a:xfrm>
          <a:prstGeom prst="rect">
            <a:avLst/>
          </a:prstGeom>
          <a:noFill/>
          <a:ln>
            <a:noFill/>
          </a:ln>
        </p:spPr>
        <p:txBody>
          <a:bodyPr anchorCtr="0" anchor="b" bIns="45700" lIns="91425" spcFirstLastPara="1" rIns="91425" wrap="square" tIns="45700">
            <a:normAutofit fontScale="97500"/>
          </a:bodyPr>
          <a:lstStyle/>
          <a:p>
            <a:pPr indent="0" lvl="0" marL="0" marR="0" rtl="0" algn="r">
              <a:lnSpc>
                <a:spcPct val="90000"/>
              </a:lnSpc>
              <a:spcBef>
                <a:spcPts val="0"/>
              </a:spcBef>
              <a:spcAft>
                <a:spcPts val="0"/>
              </a:spcAft>
              <a:buClr>
                <a:srgbClr val="5DAAB0"/>
              </a:buClr>
              <a:buSzPct val="100000"/>
              <a:buFont typeface="Constantia"/>
              <a:buNone/>
            </a:pPr>
            <a:r>
              <a:rPr b="1" i="0" lang="en-US" sz="3200" u="none" cap="none" strike="noStrike">
                <a:solidFill>
                  <a:srgbClr val="5DAAB0"/>
                </a:solidFill>
                <a:latin typeface="Constantia"/>
                <a:ea typeface="Constantia"/>
                <a:cs typeface="Constantia"/>
                <a:sym typeface="Constantia"/>
              </a:rPr>
              <a:t>MEMORIES</a:t>
            </a:r>
            <a:endParaRPr b="1" i="0" sz="3200" u="none" cap="none" strike="noStrike">
              <a:solidFill>
                <a:srgbClr val="5DAAB0"/>
              </a:solidFill>
              <a:latin typeface="Constantia"/>
              <a:ea typeface="Constantia"/>
              <a:cs typeface="Constantia"/>
              <a:sym typeface="Constant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
          <p:cNvSpPr txBox="1"/>
          <p:nvPr>
            <p:ph type="title"/>
          </p:nvPr>
        </p:nvSpPr>
        <p:spPr>
          <a:xfrm>
            <a:off x="292705" y="550072"/>
            <a:ext cx="4767300" cy="1341900"/>
          </a:xfrm>
          <a:prstGeom prst="rect">
            <a:avLst/>
          </a:prstGeom>
          <a:noFill/>
          <a:ln>
            <a:noFill/>
          </a:ln>
        </p:spPr>
        <p:txBody>
          <a:bodyPr anchorCtr="0" anchor="b" bIns="45700" lIns="0" spcFirstLastPara="1" rIns="91425" wrap="square" tIns="45700">
            <a:normAutofit/>
          </a:bodyPr>
          <a:lstStyle/>
          <a:p>
            <a:pPr indent="0" lvl="0" marL="0" rtl="0" algn="l">
              <a:lnSpc>
                <a:spcPct val="90000"/>
              </a:lnSpc>
              <a:spcBef>
                <a:spcPts val="0"/>
              </a:spcBef>
              <a:spcAft>
                <a:spcPts val="0"/>
              </a:spcAft>
              <a:buClr>
                <a:schemeClr val="dk2"/>
              </a:buClr>
              <a:buSzPts val="4000"/>
              <a:buFont typeface="Constantia"/>
              <a:buNone/>
            </a:pPr>
            <a:r>
              <a:rPr lang="en-US"/>
              <a:t>PROJECT </a:t>
            </a:r>
            <a:br>
              <a:rPr lang="en-US"/>
            </a:br>
            <a:r>
              <a:rPr lang="en-US">
                <a:solidFill>
                  <a:srgbClr val="5DAAB0"/>
                </a:solidFill>
              </a:rPr>
              <a:t>FEATURE</a:t>
            </a:r>
            <a:endParaRPr>
              <a:solidFill>
                <a:srgbClr val="5DAAB0"/>
              </a:solidFill>
            </a:endParaRPr>
          </a:p>
        </p:txBody>
      </p:sp>
      <p:sp>
        <p:nvSpPr>
          <p:cNvPr id="383" name="Google Shape;383;p5"/>
          <p:cNvSpPr txBox="1"/>
          <p:nvPr>
            <p:ph idx="2" type="body"/>
          </p:nvPr>
        </p:nvSpPr>
        <p:spPr>
          <a:xfrm>
            <a:off x="292705" y="1957779"/>
            <a:ext cx="4767300" cy="3219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2"/>
              </a:buClr>
              <a:buSzPts val="1400"/>
              <a:buNone/>
            </a:pPr>
            <a:r>
              <a:rPr lang="en-US"/>
              <a:t>FEARTURE OF THIS PROJECT ARE :</a:t>
            </a:r>
            <a:endParaRPr/>
          </a:p>
        </p:txBody>
      </p:sp>
      <p:pic>
        <p:nvPicPr>
          <p:cNvPr id="384" name="Google Shape;384;p5"/>
          <p:cNvPicPr preferRelativeResize="0"/>
          <p:nvPr/>
        </p:nvPicPr>
        <p:blipFill>
          <a:blip r:embed="rId3">
            <a:alphaModFix/>
          </a:blip>
          <a:stretch>
            <a:fillRect/>
          </a:stretch>
        </p:blipFill>
        <p:spPr>
          <a:xfrm>
            <a:off x="3615425" y="1488454"/>
            <a:ext cx="8288042" cy="42735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gcc9b5a1d80_0_1"/>
          <p:cNvPicPr preferRelativeResize="0"/>
          <p:nvPr/>
        </p:nvPicPr>
        <p:blipFill>
          <a:blip r:embed="rId3">
            <a:alphaModFix/>
          </a:blip>
          <a:stretch>
            <a:fillRect/>
          </a:stretch>
        </p:blipFill>
        <p:spPr>
          <a:xfrm>
            <a:off x="152400" y="152400"/>
            <a:ext cx="5155971" cy="6553200"/>
          </a:xfrm>
          <a:prstGeom prst="rect">
            <a:avLst/>
          </a:prstGeom>
          <a:noFill/>
          <a:ln>
            <a:noFill/>
          </a:ln>
        </p:spPr>
      </p:pic>
      <p:pic>
        <p:nvPicPr>
          <p:cNvPr id="391" name="Google Shape;391;gcc9b5a1d80_0_1"/>
          <p:cNvPicPr preferRelativeResize="0"/>
          <p:nvPr/>
        </p:nvPicPr>
        <p:blipFill>
          <a:blip r:embed="rId4">
            <a:alphaModFix/>
          </a:blip>
          <a:stretch>
            <a:fillRect/>
          </a:stretch>
        </p:blipFill>
        <p:spPr>
          <a:xfrm>
            <a:off x="6211475" y="183200"/>
            <a:ext cx="4243800" cy="6491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gcc9b5a1d80_0_13"/>
          <p:cNvPicPr preferRelativeResize="0"/>
          <p:nvPr/>
        </p:nvPicPr>
        <p:blipFill>
          <a:blip r:embed="rId3">
            <a:alphaModFix/>
          </a:blip>
          <a:stretch>
            <a:fillRect/>
          </a:stretch>
        </p:blipFill>
        <p:spPr>
          <a:xfrm>
            <a:off x="1509400" y="152400"/>
            <a:ext cx="8576784" cy="6553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
          <p:cNvSpPr txBox="1"/>
          <p:nvPr>
            <p:ph type="title"/>
          </p:nvPr>
        </p:nvSpPr>
        <p:spPr>
          <a:xfrm>
            <a:off x="844946" y="1193765"/>
            <a:ext cx="4385843" cy="1325563"/>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2"/>
              </a:buClr>
              <a:buSzPts val="4000"/>
              <a:buFont typeface="Arial"/>
              <a:buNone/>
            </a:pPr>
            <a:r>
              <a:rPr lang="en-US">
                <a:latin typeface="Arial"/>
                <a:ea typeface="Arial"/>
                <a:cs typeface="Arial"/>
                <a:sym typeface="Arial"/>
              </a:rPr>
              <a:t>PROBLEM OF </a:t>
            </a:r>
            <a:r>
              <a:rPr lang="en-US" sz="4400">
                <a:solidFill>
                  <a:srgbClr val="5DAAB0"/>
                </a:solidFill>
              </a:rPr>
              <a:t>THE PROJECT </a:t>
            </a:r>
            <a:endParaRPr sz="4400">
              <a:solidFill>
                <a:srgbClr val="5DAAB0"/>
              </a:solidFill>
            </a:endParaRPr>
          </a:p>
        </p:txBody>
      </p:sp>
      <p:sp>
        <p:nvSpPr>
          <p:cNvPr id="404" name="Google Shape;404;p6"/>
          <p:cNvSpPr txBox="1"/>
          <p:nvPr>
            <p:ph idx="1" type="body"/>
          </p:nvPr>
        </p:nvSpPr>
        <p:spPr>
          <a:xfrm>
            <a:off x="6129184" y="2540529"/>
            <a:ext cx="3046302" cy="382749"/>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2"/>
              </a:buClr>
              <a:buSzPts val="2400"/>
              <a:buNone/>
            </a:pPr>
            <a:r>
              <a:rPr lang="en-US" sz="2400"/>
              <a:t>Problems</a:t>
            </a:r>
            <a:endParaRPr sz="2400"/>
          </a:p>
        </p:txBody>
      </p:sp>
      <p:sp>
        <p:nvSpPr>
          <p:cNvPr id="405" name="Google Shape;405;p6"/>
          <p:cNvSpPr txBox="1"/>
          <p:nvPr>
            <p:ph idx="4" type="body"/>
          </p:nvPr>
        </p:nvSpPr>
        <p:spPr>
          <a:xfrm>
            <a:off x="6128893" y="3209989"/>
            <a:ext cx="3046413" cy="3044825"/>
          </a:xfrm>
          <a:prstGeom prst="rect">
            <a:avLst/>
          </a:prstGeom>
          <a:noFill/>
          <a:ln>
            <a:noFill/>
          </a:ln>
        </p:spPr>
        <p:txBody>
          <a:bodyPr anchorCtr="0" anchor="t" bIns="45700" lIns="0" spcFirstLastPara="1" rIns="91425" wrap="square" tIns="72000">
            <a:normAutofit/>
          </a:bodyPr>
          <a:lstStyle/>
          <a:p>
            <a:pPr indent="-228600" lvl="0" marL="228600" rtl="0" algn="l">
              <a:lnSpc>
                <a:spcPct val="90000"/>
              </a:lnSpc>
              <a:spcBef>
                <a:spcPts val="0"/>
              </a:spcBef>
              <a:spcAft>
                <a:spcPts val="0"/>
              </a:spcAft>
              <a:buClr>
                <a:schemeClr val="dk2"/>
              </a:buClr>
              <a:buSzPts val="1800"/>
              <a:buChar char="•"/>
            </a:pPr>
            <a:r>
              <a:rPr lang="en-US" sz="1800"/>
              <a:t>ERROR</a:t>
            </a:r>
            <a:endParaRPr sz="1800"/>
          </a:p>
          <a:p>
            <a:pPr indent="-228600" lvl="0" marL="228600" rtl="0" algn="l">
              <a:lnSpc>
                <a:spcPct val="90000"/>
              </a:lnSpc>
              <a:spcBef>
                <a:spcPts val="1000"/>
              </a:spcBef>
              <a:spcAft>
                <a:spcPts val="0"/>
              </a:spcAft>
              <a:buClr>
                <a:schemeClr val="dk2"/>
              </a:buClr>
              <a:buSzPts val="1800"/>
              <a:buChar char="•"/>
            </a:pPr>
            <a:r>
              <a:rPr lang="en-US" sz="1800"/>
              <a:t>NEW EXPERIENCES</a:t>
            </a:r>
            <a:endParaRPr sz="1800"/>
          </a:p>
          <a:p>
            <a:pPr indent="-228600" lvl="0" marL="228600" rtl="0" algn="l">
              <a:lnSpc>
                <a:spcPct val="90000"/>
              </a:lnSpc>
              <a:spcBef>
                <a:spcPts val="1000"/>
              </a:spcBef>
              <a:spcAft>
                <a:spcPts val="0"/>
              </a:spcAft>
              <a:buClr>
                <a:schemeClr val="dk2"/>
              </a:buClr>
              <a:buSzPts val="1800"/>
              <a:buChar char="•"/>
            </a:pPr>
            <a:r>
              <a:rPr lang="en-US" sz="1800"/>
              <a:t>TIME</a:t>
            </a:r>
            <a:endParaRPr sz="1800"/>
          </a:p>
          <a:p>
            <a:pPr indent="-228600" lvl="0" marL="228600" rtl="0" algn="l">
              <a:lnSpc>
                <a:spcPct val="90000"/>
              </a:lnSpc>
              <a:spcBef>
                <a:spcPts val="1000"/>
              </a:spcBef>
              <a:spcAft>
                <a:spcPts val="0"/>
              </a:spcAft>
              <a:buClr>
                <a:schemeClr val="dk2"/>
              </a:buClr>
              <a:buSzPts val="1800"/>
              <a:buChar char="•"/>
            </a:pPr>
            <a:r>
              <a:rPr lang="en-US" sz="1800"/>
              <a:t>SHARING </a:t>
            </a:r>
            <a:endParaRPr sz="1800"/>
          </a:p>
          <a:p>
            <a:pPr indent="-228600" lvl="0" marL="228600" rtl="0" algn="l">
              <a:lnSpc>
                <a:spcPct val="90000"/>
              </a:lnSpc>
              <a:spcBef>
                <a:spcPts val="1000"/>
              </a:spcBef>
              <a:spcAft>
                <a:spcPts val="0"/>
              </a:spcAft>
              <a:buClr>
                <a:schemeClr val="dk2"/>
              </a:buClr>
              <a:buSzPts val="1800"/>
              <a:buChar char="•"/>
            </a:pPr>
            <a:r>
              <a:rPr lang="en-US" sz="1800"/>
              <a:t>HANDLE THE PROBLEM</a:t>
            </a:r>
            <a:endParaRPr sz="1800"/>
          </a:p>
        </p:txBody>
      </p:sp>
      <p:sp>
        <p:nvSpPr>
          <p:cNvPr id="406" name="Google Shape;406;p6"/>
          <p:cNvSpPr/>
          <p:nvPr>
            <p:ph idx="2" type="pic"/>
          </p:nvPr>
        </p:nvSpPr>
        <p:spPr>
          <a:xfrm>
            <a:off x="844947" y="2632337"/>
            <a:ext cx="4385841" cy="3357563"/>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descr="Project Management Challenges And Solutions // Inlea" id="407" name="Google Shape;407;p6"/>
          <p:cNvPicPr preferRelativeResize="0"/>
          <p:nvPr/>
        </p:nvPicPr>
        <p:blipFill rotWithShape="1">
          <a:blip r:embed="rId3">
            <a:alphaModFix/>
          </a:blip>
          <a:srcRect b="0" l="0" r="0" t="0"/>
          <a:stretch/>
        </p:blipFill>
        <p:spPr>
          <a:xfrm>
            <a:off x="872379" y="2594626"/>
            <a:ext cx="4372910" cy="34163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
          <p:cNvSpPr txBox="1"/>
          <p:nvPr>
            <p:ph type="title"/>
          </p:nvPr>
        </p:nvSpPr>
        <p:spPr>
          <a:xfrm>
            <a:off x="152400" y="524175"/>
            <a:ext cx="3939600" cy="2508600"/>
          </a:xfrm>
          <a:prstGeom prst="rect">
            <a:avLst/>
          </a:prstGeom>
          <a:noFill/>
          <a:ln>
            <a:noFill/>
          </a:ln>
        </p:spPr>
        <p:txBody>
          <a:bodyPr anchorCtr="0" anchor="t" bIns="45700" lIns="0" spcFirstLastPara="1" rIns="91425" wrap="square" tIns="45700">
            <a:normAutofit fontScale="90000"/>
          </a:bodyPr>
          <a:lstStyle/>
          <a:p>
            <a:pPr indent="0" lvl="0" marL="0" rtl="0" algn="l">
              <a:lnSpc>
                <a:spcPct val="150000"/>
              </a:lnSpc>
              <a:spcBef>
                <a:spcPts val="0"/>
              </a:spcBef>
              <a:spcAft>
                <a:spcPts val="0"/>
              </a:spcAft>
              <a:buClr>
                <a:schemeClr val="dk2"/>
              </a:buClr>
              <a:buSzPct val="100000"/>
              <a:buFont typeface="Arial"/>
              <a:buNone/>
            </a:pPr>
            <a:r>
              <a:rPr lang="en-US" u="sng">
                <a:solidFill>
                  <a:srgbClr val="000000"/>
                </a:solidFill>
                <a:latin typeface="Arial"/>
                <a:ea typeface="Arial"/>
                <a:cs typeface="Arial"/>
                <a:sym typeface="Arial"/>
              </a:rPr>
              <a:t>PROJECT DEVELOPMENT TOOL</a:t>
            </a:r>
            <a:endParaRPr u="sng">
              <a:solidFill>
                <a:srgbClr val="000000"/>
              </a:solidFill>
            </a:endParaRPr>
          </a:p>
        </p:txBody>
      </p:sp>
      <p:pic>
        <p:nvPicPr>
          <p:cNvPr id="414" name="Google Shape;414;p7"/>
          <p:cNvPicPr preferRelativeResize="0"/>
          <p:nvPr/>
        </p:nvPicPr>
        <p:blipFill>
          <a:blip r:embed="rId3">
            <a:alphaModFix/>
          </a:blip>
          <a:stretch>
            <a:fillRect/>
          </a:stretch>
        </p:blipFill>
        <p:spPr>
          <a:xfrm>
            <a:off x="3926548" y="463675"/>
            <a:ext cx="3143250" cy="1457325"/>
          </a:xfrm>
          <a:prstGeom prst="rect">
            <a:avLst/>
          </a:prstGeom>
          <a:noFill/>
          <a:ln>
            <a:noFill/>
          </a:ln>
        </p:spPr>
      </p:pic>
      <p:pic>
        <p:nvPicPr>
          <p:cNvPr id="415" name="Google Shape;415;p7"/>
          <p:cNvPicPr preferRelativeResize="0"/>
          <p:nvPr/>
        </p:nvPicPr>
        <p:blipFill>
          <a:blip r:embed="rId4">
            <a:alphaModFix/>
          </a:blip>
          <a:stretch>
            <a:fillRect/>
          </a:stretch>
        </p:blipFill>
        <p:spPr>
          <a:xfrm>
            <a:off x="8265275" y="435110"/>
            <a:ext cx="3028950" cy="1514475"/>
          </a:xfrm>
          <a:prstGeom prst="rect">
            <a:avLst/>
          </a:prstGeom>
          <a:noFill/>
          <a:ln>
            <a:noFill/>
          </a:ln>
        </p:spPr>
      </p:pic>
      <p:pic>
        <p:nvPicPr>
          <p:cNvPr id="416" name="Google Shape;416;p7"/>
          <p:cNvPicPr preferRelativeResize="0"/>
          <p:nvPr/>
        </p:nvPicPr>
        <p:blipFill>
          <a:blip r:embed="rId5">
            <a:alphaModFix/>
          </a:blip>
          <a:stretch>
            <a:fillRect/>
          </a:stretch>
        </p:blipFill>
        <p:spPr>
          <a:xfrm>
            <a:off x="4238000" y="3165685"/>
            <a:ext cx="2143125" cy="2143125"/>
          </a:xfrm>
          <a:prstGeom prst="rect">
            <a:avLst/>
          </a:prstGeom>
          <a:noFill/>
          <a:ln>
            <a:noFill/>
          </a:ln>
        </p:spPr>
      </p:pic>
      <p:pic>
        <p:nvPicPr>
          <p:cNvPr id="417" name="Google Shape;417;p7"/>
          <p:cNvPicPr preferRelativeResize="0"/>
          <p:nvPr/>
        </p:nvPicPr>
        <p:blipFill>
          <a:blip r:embed="rId6">
            <a:alphaModFix/>
          </a:blip>
          <a:stretch>
            <a:fillRect/>
          </a:stretch>
        </p:blipFill>
        <p:spPr>
          <a:xfrm>
            <a:off x="7935138" y="2300001"/>
            <a:ext cx="3359075" cy="335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2021-03-29T06:49:22Z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